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4" r:id="rId2"/>
    <p:sldId id="487" r:id="rId3"/>
    <p:sldId id="611" r:id="rId4"/>
    <p:sldId id="569" r:id="rId5"/>
    <p:sldId id="609" r:id="rId6"/>
    <p:sldId id="579" r:id="rId7"/>
    <p:sldId id="610" r:id="rId8"/>
    <p:sldId id="612" r:id="rId9"/>
    <p:sldId id="583" r:id="rId10"/>
    <p:sldId id="300" r:id="rId11"/>
    <p:sldId id="279" r:id="rId12"/>
    <p:sldId id="581" r:id="rId13"/>
    <p:sldId id="580" r:id="rId14"/>
    <p:sldId id="584" r:id="rId15"/>
    <p:sldId id="586" r:id="rId16"/>
    <p:sldId id="587" r:id="rId17"/>
    <p:sldId id="578" r:id="rId18"/>
    <p:sldId id="282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D371"/>
    <a:srgbClr val="EFA8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Ũ NGỌC QUANG" userId="23fcd8bb9e19aa0b" providerId="LiveId" clId="{0198F739-AD50-41DA-AF85-C4A73C2C617C}"/>
    <pc:docChg chg="undo custSel addSld delSld modSld sldOrd">
      <pc:chgData name="VŨ NGỌC QUANG" userId="23fcd8bb9e19aa0b" providerId="LiveId" clId="{0198F739-AD50-41DA-AF85-C4A73C2C617C}" dt="2021-10-03T14:09:55.658" v="37726" actId="207"/>
      <pc:docMkLst>
        <pc:docMk/>
      </pc:docMkLst>
      <pc:sldChg chg="modSp del mod ord">
        <pc:chgData name="VŨ NGỌC QUANG" userId="23fcd8bb9e19aa0b" providerId="LiveId" clId="{0198F739-AD50-41DA-AF85-C4A73C2C617C}" dt="2021-09-21T14:53:49.898" v="561" actId="2696"/>
        <pc:sldMkLst>
          <pc:docMk/>
          <pc:sldMk cId="1731883382" sldId="256"/>
        </pc:sldMkLst>
        <pc:spChg chg="mod">
          <ac:chgData name="VŨ NGỌC QUANG" userId="23fcd8bb9e19aa0b" providerId="LiveId" clId="{0198F739-AD50-41DA-AF85-C4A73C2C617C}" dt="2021-09-21T13:49:34.581" v="126" actId="1076"/>
          <ac:spMkLst>
            <pc:docMk/>
            <pc:sldMk cId="1731883382" sldId="256"/>
            <ac:spMk id="9" creationId="{CFAAB9F8-C917-4A7C-8DE3-97529209408A}"/>
          </ac:spMkLst>
        </pc:spChg>
        <pc:picChg chg="mod">
          <ac:chgData name="VŨ NGỌC QUANG" userId="23fcd8bb9e19aa0b" providerId="LiveId" clId="{0198F739-AD50-41DA-AF85-C4A73C2C617C}" dt="2021-09-21T14:52:47.992" v="552" actId="1076"/>
          <ac:picMkLst>
            <pc:docMk/>
            <pc:sldMk cId="1731883382" sldId="256"/>
            <ac:picMk id="5" creationId="{2368CD07-72EF-48A7-AD2C-B522C26E57CE}"/>
          </ac:picMkLst>
        </pc:picChg>
      </pc:sldChg>
      <pc:sldChg chg="addSp delSp modSp mod delAnim modAnim">
        <pc:chgData name="VŨ NGỌC QUANG" userId="23fcd8bb9e19aa0b" providerId="LiveId" clId="{0198F739-AD50-41DA-AF85-C4A73C2C617C}" dt="2021-09-24T02:01:16.716" v="5740"/>
        <pc:sldMkLst>
          <pc:docMk/>
          <pc:sldMk cId="3820439297" sldId="258"/>
        </pc:sldMkLst>
        <pc:spChg chg="mod">
          <ac:chgData name="VŨ NGỌC QUANG" userId="23fcd8bb9e19aa0b" providerId="LiveId" clId="{0198F739-AD50-41DA-AF85-C4A73C2C617C}" dt="2021-09-22T13:11:57.304" v="3070" actId="207"/>
          <ac:spMkLst>
            <pc:docMk/>
            <pc:sldMk cId="3820439297" sldId="258"/>
            <ac:spMk id="2" creationId="{7DD4E19D-36C0-4911-8D1B-3FAA63FF4BF8}"/>
          </ac:spMkLst>
        </pc:spChg>
        <pc:spChg chg="add del mod">
          <ac:chgData name="VŨ NGỌC QUANG" userId="23fcd8bb9e19aa0b" providerId="LiveId" clId="{0198F739-AD50-41DA-AF85-C4A73C2C617C}" dt="2021-09-24T02:01:15.135" v="5739" actId="21"/>
          <ac:spMkLst>
            <pc:docMk/>
            <pc:sldMk cId="3820439297" sldId="258"/>
            <ac:spMk id="6" creationId="{15B8FA32-A15F-493F-BAB7-E28AEE82A63B}"/>
          </ac:spMkLst>
        </pc:spChg>
        <pc:spChg chg="del mod">
          <ac:chgData name="VŨ NGỌC QUANG" userId="23fcd8bb9e19aa0b" providerId="LiveId" clId="{0198F739-AD50-41DA-AF85-C4A73C2C617C}" dt="2021-09-21T14:02:19.619" v="508" actId="21"/>
          <ac:spMkLst>
            <pc:docMk/>
            <pc:sldMk cId="3820439297" sldId="258"/>
            <ac:spMk id="6" creationId="{B2801F02-FF3A-4E48-B679-86ADC008C931}"/>
          </ac:spMkLst>
        </pc:spChg>
        <pc:spChg chg="add mod">
          <ac:chgData name="VŨ NGỌC QUANG" userId="23fcd8bb9e19aa0b" providerId="LiveId" clId="{0198F739-AD50-41DA-AF85-C4A73C2C617C}" dt="2021-09-22T15:59:34.354" v="4825" actId="1076"/>
          <ac:spMkLst>
            <pc:docMk/>
            <pc:sldMk cId="3820439297" sldId="258"/>
            <ac:spMk id="9" creationId="{7FC23C99-4814-4F41-8C45-6F5AA60EEB30}"/>
          </ac:spMkLst>
        </pc:spChg>
        <pc:spChg chg="del mod ord">
          <ac:chgData name="VŨ NGỌC QUANG" userId="23fcd8bb9e19aa0b" providerId="LiveId" clId="{0198F739-AD50-41DA-AF85-C4A73C2C617C}" dt="2021-09-22T15:59:38.369" v="4827" actId="478"/>
          <ac:spMkLst>
            <pc:docMk/>
            <pc:sldMk cId="3820439297" sldId="258"/>
            <ac:spMk id="24" creationId="{7896E1E7-38A6-4E02-8573-BCB148458651}"/>
          </ac:spMkLst>
        </pc:spChg>
        <pc:spChg chg="del">
          <ac:chgData name="VŨ NGỌC QUANG" userId="23fcd8bb9e19aa0b" providerId="LiveId" clId="{0198F739-AD50-41DA-AF85-C4A73C2C617C}" dt="2021-09-22T13:06:47.612" v="3036" actId="26606"/>
          <ac:spMkLst>
            <pc:docMk/>
            <pc:sldMk cId="3820439297" sldId="258"/>
            <ac:spMk id="49" creationId="{7A203437-703A-4E00-A8C0-91D328D6C7C7}"/>
          </ac:spMkLst>
        </pc:spChg>
        <pc:spChg chg="del">
          <ac:chgData name="VŨ NGỌC QUANG" userId="23fcd8bb9e19aa0b" providerId="LiveId" clId="{0198F739-AD50-41DA-AF85-C4A73C2C617C}" dt="2021-09-22T13:06:47.612" v="3036" actId="26606"/>
          <ac:spMkLst>
            <pc:docMk/>
            <pc:sldMk cId="3820439297" sldId="258"/>
            <ac:spMk id="51" creationId="{CD84038B-4A56-439B-A184-79B2D4506692}"/>
          </ac:spMkLst>
        </pc:spChg>
        <pc:spChg chg="del">
          <ac:chgData name="VŨ NGỌC QUANG" userId="23fcd8bb9e19aa0b" providerId="LiveId" clId="{0198F739-AD50-41DA-AF85-C4A73C2C617C}" dt="2021-09-22T13:06:47.612" v="3036" actId="26606"/>
          <ac:spMkLst>
            <pc:docMk/>
            <pc:sldMk cId="3820439297" sldId="258"/>
            <ac:spMk id="53" creationId="{4F96EE13-2C4D-4262-812E-DDE5FC35F0AD}"/>
          </ac:spMkLst>
        </pc:spChg>
        <pc:spChg chg="add del">
          <ac:chgData name="VŨ NGỌC QUANG" userId="23fcd8bb9e19aa0b" providerId="LiveId" clId="{0198F739-AD50-41DA-AF85-C4A73C2C617C}" dt="2021-09-22T13:08:40.800" v="3046" actId="26606"/>
          <ac:spMkLst>
            <pc:docMk/>
            <pc:sldMk cId="3820439297" sldId="258"/>
            <ac:spMk id="58" creationId="{765F4110-C0FC-4D61-ACD2-A7C950EAE908}"/>
          </ac:spMkLst>
        </pc:spChg>
        <pc:spChg chg="add del">
          <ac:chgData name="VŨ NGỌC QUANG" userId="23fcd8bb9e19aa0b" providerId="LiveId" clId="{0198F739-AD50-41DA-AF85-C4A73C2C617C}" dt="2021-09-22T13:10:47.169" v="3053" actId="26606"/>
          <ac:spMkLst>
            <pc:docMk/>
            <pc:sldMk cId="3820439297" sldId="258"/>
            <ac:spMk id="65" creationId="{823AC064-BC96-4F32-8AE1-B2FD38754823}"/>
          </ac:spMkLst>
        </pc:spChg>
        <pc:spChg chg="add">
          <ac:chgData name="VŨ NGỌC QUANG" userId="23fcd8bb9e19aa0b" providerId="LiveId" clId="{0198F739-AD50-41DA-AF85-C4A73C2C617C}" dt="2021-09-22T13:10:47.169" v="3053" actId="26606"/>
          <ac:spMkLst>
            <pc:docMk/>
            <pc:sldMk cId="3820439297" sldId="258"/>
            <ac:spMk id="137" creationId="{5E52985E-2553-471E-82AA-5ED7A329890A}"/>
          </ac:spMkLst>
        </pc:spChg>
        <pc:picChg chg="del mod ord">
          <ac:chgData name="VŨ NGỌC QUANG" userId="23fcd8bb9e19aa0b" providerId="LiveId" clId="{0198F739-AD50-41DA-AF85-C4A73C2C617C}" dt="2021-09-22T13:08:09.611" v="3037" actId="478"/>
          <ac:picMkLst>
            <pc:docMk/>
            <pc:sldMk cId="3820439297" sldId="258"/>
            <ac:picMk id="4" creationId="{42768BAC-C99F-40C9-9AB2-44B36E57239E}"/>
          </ac:picMkLst>
        </pc:picChg>
        <pc:picChg chg="mod ord">
          <ac:chgData name="VŨ NGỌC QUANG" userId="23fcd8bb9e19aa0b" providerId="LiveId" clId="{0198F739-AD50-41DA-AF85-C4A73C2C617C}" dt="2021-09-22T13:10:47.169" v="3053" actId="26606"/>
          <ac:picMkLst>
            <pc:docMk/>
            <pc:sldMk cId="3820439297" sldId="258"/>
            <ac:picMk id="5" creationId="{83274630-DA7C-4B84-A604-B5D49C147977}"/>
          </ac:picMkLst>
        </pc:picChg>
        <pc:picChg chg="add del mod">
          <ac:chgData name="VŨ NGỌC QUANG" userId="23fcd8bb9e19aa0b" providerId="LiveId" clId="{0198F739-AD50-41DA-AF85-C4A73C2C617C}" dt="2021-09-22T13:08:26.548" v="3045"/>
          <ac:picMkLst>
            <pc:docMk/>
            <pc:sldMk cId="3820439297" sldId="258"/>
            <ac:picMk id="1026" creationId="{681770A1-5BDC-4289-B0D5-132A9659239A}"/>
          </ac:picMkLst>
        </pc:picChg>
        <pc:picChg chg="add mod">
          <ac:chgData name="VŨ NGỌC QUANG" userId="23fcd8bb9e19aa0b" providerId="LiveId" clId="{0198F739-AD50-41DA-AF85-C4A73C2C617C}" dt="2021-09-22T13:10:47.169" v="3053" actId="26606"/>
          <ac:picMkLst>
            <pc:docMk/>
            <pc:sldMk cId="3820439297" sldId="258"/>
            <ac:picMk id="1028" creationId="{C9D5B43B-475F-4365-9530-60035491E01B}"/>
          </ac:picMkLst>
        </pc:picChg>
        <pc:cxnChg chg="add del">
          <ac:chgData name="VŨ NGỌC QUANG" userId="23fcd8bb9e19aa0b" providerId="LiveId" clId="{0198F739-AD50-41DA-AF85-C4A73C2C617C}" dt="2021-09-22T13:08:40.800" v="3046" actId="26606"/>
          <ac:cxnSpMkLst>
            <pc:docMk/>
            <pc:sldMk cId="3820439297" sldId="258"/>
            <ac:cxnSpMk id="60" creationId="{CC94CBDB-A76C-499E-95AB-C0A049E3154E}"/>
          </ac:cxnSpMkLst>
        </pc:cxnChg>
        <pc:cxnChg chg="add del">
          <ac:chgData name="VŨ NGỌC QUANG" userId="23fcd8bb9e19aa0b" providerId="LiveId" clId="{0198F739-AD50-41DA-AF85-C4A73C2C617C}" dt="2021-09-22T13:10:47.169" v="3053" actId="26606"/>
          <ac:cxnSpMkLst>
            <pc:docMk/>
            <pc:sldMk cId="3820439297" sldId="258"/>
            <ac:cxnSpMk id="67" creationId="{A58B1B64-31F5-4A02-8CDF-89C2A37BF4AB}"/>
          </ac:cxnSpMkLst>
        </pc:cxnChg>
        <pc:cxnChg chg="add">
          <ac:chgData name="VŨ NGỌC QUANG" userId="23fcd8bb9e19aa0b" providerId="LiveId" clId="{0198F739-AD50-41DA-AF85-C4A73C2C617C}" dt="2021-09-22T13:10:47.169" v="3053" actId="26606"/>
          <ac:cxnSpMkLst>
            <pc:docMk/>
            <pc:sldMk cId="3820439297" sldId="258"/>
            <ac:cxnSpMk id="139" creationId="{DAE3ABC6-4042-4293-A7DF-F01181363B7E}"/>
          </ac:cxnSpMkLst>
        </pc:cxnChg>
      </pc:sldChg>
      <pc:sldChg chg="addSp delSp modSp del mod delAnim modAnim">
        <pc:chgData name="VŨ NGỌC QUANG" userId="23fcd8bb9e19aa0b" providerId="LiveId" clId="{0198F739-AD50-41DA-AF85-C4A73C2C617C}" dt="2021-09-21T15:07:50.460" v="637" actId="2696"/>
        <pc:sldMkLst>
          <pc:docMk/>
          <pc:sldMk cId="28814192" sldId="261"/>
        </pc:sldMkLst>
        <pc:spChg chg="del mod">
          <ac:chgData name="VŨ NGỌC QUANG" userId="23fcd8bb9e19aa0b" providerId="LiveId" clId="{0198F739-AD50-41DA-AF85-C4A73C2C617C}" dt="2021-09-21T14:02:27.692" v="511" actId="478"/>
          <ac:spMkLst>
            <pc:docMk/>
            <pc:sldMk cId="28814192" sldId="261"/>
            <ac:spMk id="2" creationId="{511B6710-765B-479F-B6FF-CEA8E5CD46AF}"/>
          </ac:spMkLst>
        </pc:spChg>
        <pc:spChg chg="add del mod">
          <ac:chgData name="VŨ NGỌC QUANG" userId="23fcd8bb9e19aa0b" providerId="LiveId" clId="{0198F739-AD50-41DA-AF85-C4A73C2C617C}" dt="2021-09-21T14:59:22.666" v="608" actId="478"/>
          <ac:spMkLst>
            <pc:docMk/>
            <pc:sldMk cId="28814192" sldId="261"/>
            <ac:spMk id="4" creationId="{660F8C84-1895-4DBF-8B66-5B0B99F81D7E}"/>
          </ac:spMkLst>
        </pc:spChg>
        <pc:spChg chg="add del mod">
          <ac:chgData name="VŨ NGỌC QUANG" userId="23fcd8bb9e19aa0b" providerId="LiveId" clId="{0198F739-AD50-41DA-AF85-C4A73C2C617C}" dt="2021-09-21T14:59:20.835" v="607" actId="478"/>
          <ac:spMkLst>
            <pc:docMk/>
            <pc:sldMk cId="28814192" sldId="261"/>
            <ac:spMk id="8" creationId="{7171A653-D672-4DE2-BD35-450CDC7BDB35}"/>
          </ac:spMkLst>
        </pc:spChg>
        <pc:spChg chg="del">
          <ac:chgData name="VŨ NGỌC QUANG" userId="23fcd8bb9e19aa0b" providerId="LiveId" clId="{0198F739-AD50-41DA-AF85-C4A73C2C617C}" dt="2021-09-21T14:58:58.971" v="604" actId="478"/>
          <ac:spMkLst>
            <pc:docMk/>
            <pc:sldMk cId="28814192" sldId="261"/>
            <ac:spMk id="15" creationId="{ACE1B442-FE71-40BC-952F-55739C4D21B2}"/>
          </ac:spMkLst>
        </pc:spChg>
        <pc:spChg chg="add mod">
          <ac:chgData name="VŨ NGỌC QUANG" userId="23fcd8bb9e19aa0b" providerId="LiveId" clId="{0198F739-AD50-41DA-AF85-C4A73C2C617C}" dt="2021-09-21T14:50:46.653" v="550" actId="20577"/>
          <ac:spMkLst>
            <pc:docMk/>
            <pc:sldMk cId="28814192" sldId="261"/>
            <ac:spMk id="16" creationId="{257CDF2C-AC33-4B6C-8228-57BF7AC45ACB}"/>
          </ac:spMkLst>
        </pc:spChg>
        <pc:spChg chg="del mod">
          <ac:chgData name="VŨ NGỌC QUANG" userId="23fcd8bb9e19aa0b" providerId="LiveId" clId="{0198F739-AD50-41DA-AF85-C4A73C2C617C}" dt="2021-09-21T14:59:01.868" v="606" actId="478"/>
          <ac:spMkLst>
            <pc:docMk/>
            <pc:sldMk cId="28814192" sldId="261"/>
            <ac:spMk id="21" creationId="{2FC8EE7B-BD3D-4227-B53D-83A69300CBF1}"/>
          </ac:spMkLst>
        </pc:spChg>
      </pc:sldChg>
      <pc:sldChg chg="addSp delSp modSp mod delAnim modAnim">
        <pc:chgData name="VŨ NGỌC QUANG" userId="23fcd8bb9e19aa0b" providerId="LiveId" clId="{0198F739-AD50-41DA-AF85-C4A73C2C617C}" dt="2021-09-22T16:04:33.069" v="4913" actId="20577"/>
        <pc:sldMkLst>
          <pc:docMk/>
          <pc:sldMk cId="1601692235" sldId="264"/>
        </pc:sldMkLst>
        <pc:spChg chg="add mod">
          <ac:chgData name="VŨ NGỌC QUANG" userId="23fcd8bb9e19aa0b" providerId="LiveId" clId="{0198F739-AD50-41DA-AF85-C4A73C2C617C}" dt="2021-09-21T15:34:29.344" v="1047" actId="1076"/>
          <ac:spMkLst>
            <pc:docMk/>
            <pc:sldMk cId="1601692235" sldId="264"/>
            <ac:spMk id="2" creationId="{CA25D7F5-19FB-47EB-A731-730E97BC9567}"/>
          </ac:spMkLst>
        </pc:spChg>
        <pc:spChg chg="add mod">
          <ac:chgData name="VŨ NGỌC QUANG" userId="23fcd8bb9e19aa0b" providerId="LiveId" clId="{0198F739-AD50-41DA-AF85-C4A73C2C617C}" dt="2021-09-21T15:34:32.880" v="1048" actId="1076"/>
          <ac:spMkLst>
            <pc:docMk/>
            <pc:sldMk cId="1601692235" sldId="264"/>
            <ac:spMk id="3" creationId="{875024FB-587B-46AC-A438-5556DEE3F008}"/>
          </ac:spMkLst>
        </pc:spChg>
        <pc:spChg chg="del mod">
          <ac:chgData name="VŨ NGỌC QUANG" userId="23fcd8bb9e19aa0b" providerId="LiveId" clId="{0198F739-AD50-41DA-AF85-C4A73C2C617C}" dt="2021-09-21T15:33:22.320" v="1009" actId="478"/>
          <ac:spMkLst>
            <pc:docMk/>
            <pc:sldMk cId="1601692235" sldId="264"/>
            <ac:spMk id="13" creationId="{884B4EE1-DA8B-4954-B9EF-E4AB10250E70}"/>
          </ac:spMkLst>
        </pc:spChg>
        <pc:spChg chg="del mod">
          <ac:chgData name="VŨ NGỌC QUANG" userId="23fcd8bb9e19aa0b" providerId="LiveId" clId="{0198F739-AD50-41DA-AF85-C4A73C2C617C}" dt="2021-09-21T16:48:04.777" v="2659" actId="478"/>
          <ac:spMkLst>
            <pc:docMk/>
            <pc:sldMk cId="1601692235" sldId="264"/>
            <ac:spMk id="14" creationId="{623631B5-B8B6-4D7A-B3EC-60CCDC6ABC3C}"/>
          </ac:spMkLst>
        </pc:spChg>
        <pc:spChg chg="del">
          <ac:chgData name="VŨ NGỌC QUANG" userId="23fcd8bb9e19aa0b" providerId="LiveId" clId="{0198F739-AD50-41DA-AF85-C4A73C2C617C}" dt="2021-09-21T16:48:06.025" v="2660" actId="478"/>
          <ac:spMkLst>
            <pc:docMk/>
            <pc:sldMk cId="1601692235" sldId="264"/>
            <ac:spMk id="16" creationId="{F4B8C88C-AA80-46C9-A3F3-F4A31CBEF720}"/>
          </ac:spMkLst>
        </pc:spChg>
        <pc:spChg chg="del">
          <ac:chgData name="VŨ NGỌC QUANG" userId="23fcd8bb9e19aa0b" providerId="LiveId" clId="{0198F739-AD50-41DA-AF85-C4A73C2C617C}" dt="2021-09-21T16:48:07.346" v="2661" actId="478"/>
          <ac:spMkLst>
            <pc:docMk/>
            <pc:sldMk cId="1601692235" sldId="264"/>
            <ac:spMk id="17" creationId="{502D2994-D133-4816-94FC-CA4ADF562E14}"/>
          </ac:spMkLst>
        </pc:spChg>
        <pc:spChg chg="del">
          <ac:chgData name="VŨ NGỌC QUANG" userId="23fcd8bb9e19aa0b" providerId="LiveId" clId="{0198F739-AD50-41DA-AF85-C4A73C2C617C}" dt="2021-09-21T16:48:08.548" v="2662" actId="478"/>
          <ac:spMkLst>
            <pc:docMk/>
            <pc:sldMk cId="1601692235" sldId="264"/>
            <ac:spMk id="19" creationId="{97806EF4-3E1D-4313-B4E5-D350F6745EB8}"/>
          </ac:spMkLst>
        </pc:spChg>
        <pc:spChg chg="add mod">
          <ac:chgData name="VŨ NGỌC QUANG" userId="23fcd8bb9e19aa0b" providerId="LiveId" clId="{0198F739-AD50-41DA-AF85-C4A73C2C617C}" dt="2021-09-21T16:48:19.494" v="2663"/>
          <ac:spMkLst>
            <pc:docMk/>
            <pc:sldMk cId="1601692235" sldId="264"/>
            <ac:spMk id="22" creationId="{55AA5F98-1FEE-46A4-AD19-E652E8749DE5}"/>
          </ac:spMkLst>
        </pc:spChg>
        <pc:spChg chg="add mod">
          <ac:chgData name="VŨ NGỌC QUANG" userId="23fcd8bb9e19aa0b" providerId="LiveId" clId="{0198F739-AD50-41DA-AF85-C4A73C2C617C}" dt="2021-09-21T16:48:19.494" v="2663"/>
          <ac:spMkLst>
            <pc:docMk/>
            <pc:sldMk cId="1601692235" sldId="264"/>
            <ac:spMk id="23" creationId="{F1C1BC72-7382-43A4-AAC9-035152BDCDAE}"/>
          </ac:spMkLst>
        </pc:spChg>
        <pc:spChg chg="add mod">
          <ac:chgData name="VŨ NGỌC QUANG" userId="23fcd8bb9e19aa0b" providerId="LiveId" clId="{0198F739-AD50-41DA-AF85-C4A73C2C617C}" dt="2021-09-21T16:48:19.494" v="2663"/>
          <ac:spMkLst>
            <pc:docMk/>
            <pc:sldMk cId="1601692235" sldId="264"/>
            <ac:spMk id="24" creationId="{BD6C690D-8D41-4823-AE55-F10230DB82CA}"/>
          </ac:spMkLst>
        </pc:spChg>
        <pc:spChg chg="mod">
          <ac:chgData name="VŨ NGỌC QUANG" userId="23fcd8bb9e19aa0b" providerId="LiveId" clId="{0198F739-AD50-41DA-AF85-C4A73C2C617C}" dt="2021-09-22T16:04:33.069" v="4913" actId="20577"/>
          <ac:spMkLst>
            <pc:docMk/>
            <pc:sldMk cId="1601692235" sldId="264"/>
            <ac:spMk id="72" creationId="{5D2B5C60-D413-48D9-9F31-99C5C49141C7}"/>
          </ac:spMkLst>
        </pc:spChg>
        <pc:picChg chg="del">
          <ac:chgData name="VŨ NGỌC QUANG" userId="23fcd8bb9e19aa0b" providerId="LiveId" clId="{0198F739-AD50-41DA-AF85-C4A73C2C617C}" dt="2021-09-21T16:44:51.027" v="2596" actId="478"/>
          <ac:picMkLst>
            <pc:docMk/>
            <pc:sldMk cId="1601692235" sldId="264"/>
            <ac:picMk id="5" creationId="{62BF45C2-083A-44A6-A4C7-1C4D6173A56A}"/>
          </ac:picMkLst>
        </pc:picChg>
        <pc:picChg chg="del">
          <ac:chgData name="VŨ NGỌC QUANG" userId="23fcd8bb9e19aa0b" providerId="LiveId" clId="{0198F739-AD50-41DA-AF85-C4A73C2C617C}" dt="2021-09-21T16:44:48.855" v="2593" actId="478"/>
          <ac:picMkLst>
            <pc:docMk/>
            <pc:sldMk cId="1601692235" sldId="264"/>
            <ac:picMk id="7" creationId="{1E7A99FA-1FC2-4C56-9AC8-9F60897CFA53}"/>
          </ac:picMkLst>
        </pc:picChg>
        <pc:picChg chg="del">
          <ac:chgData name="VŨ NGỌC QUANG" userId="23fcd8bb9e19aa0b" providerId="LiveId" clId="{0198F739-AD50-41DA-AF85-C4A73C2C617C}" dt="2021-09-21T16:44:49.475" v="2594" actId="478"/>
          <ac:picMkLst>
            <pc:docMk/>
            <pc:sldMk cId="1601692235" sldId="264"/>
            <ac:picMk id="9" creationId="{CDD1E320-5132-46E9-A1A4-F9F8A99EF700}"/>
          </ac:picMkLst>
        </pc:picChg>
        <pc:picChg chg="del">
          <ac:chgData name="VŨ NGỌC QUANG" userId="23fcd8bb9e19aa0b" providerId="LiveId" clId="{0198F739-AD50-41DA-AF85-C4A73C2C617C}" dt="2021-09-21T16:44:50.450" v="2595" actId="478"/>
          <ac:picMkLst>
            <pc:docMk/>
            <pc:sldMk cId="1601692235" sldId="264"/>
            <ac:picMk id="11" creationId="{D58E7F19-A725-4D0E-8713-D6949A5EDBDF}"/>
          </ac:picMkLst>
        </pc:picChg>
        <pc:picChg chg="add mod">
          <ac:chgData name="VŨ NGỌC QUANG" userId="23fcd8bb9e19aa0b" providerId="LiveId" clId="{0198F739-AD50-41DA-AF85-C4A73C2C617C}" dt="2021-09-21T16:47:57.144" v="2658"/>
          <ac:picMkLst>
            <pc:docMk/>
            <pc:sldMk cId="1601692235" sldId="264"/>
            <ac:picMk id="18" creationId="{66EA6BD1-2E11-4878-9673-368FB164A8A1}"/>
          </ac:picMkLst>
        </pc:picChg>
        <pc:picChg chg="add mod">
          <ac:chgData name="VŨ NGỌC QUANG" userId="23fcd8bb9e19aa0b" providerId="LiveId" clId="{0198F739-AD50-41DA-AF85-C4A73C2C617C}" dt="2021-09-21T16:47:57.144" v="2658"/>
          <ac:picMkLst>
            <pc:docMk/>
            <pc:sldMk cId="1601692235" sldId="264"/>
            <ac:picMk id="20" creationId="{D07AFFB2-ED3B-4EB0-A9AC-A40E43F0DB78}"/>
          </ac:picMkLst>
        </pc:picChg>
        <pc:picChg chg="add mod">
          <ac:chgData name="VŨ NGỌC QUANG" userId="23fcd8bb9e19aa0b" providerId="LiveId" clId="{0198F739-AD50-41DA-AF85-C4A73C2C617C}" dt="2021-09-21T16:47:57.144" v="2658"/>
          <ac:picMkLst>
            <pc:docMk/>
            <pc:sldMk cId="1601692235" sldId="264"/>
            <ac:picMk id="21" creationId="{9F8E545A-B1E2-4655-86EE-6F43C648B6B0}"/>
          </ac:picMkLst>
        </pc:picChg>
      </pc:sldChg>
      <pc:sldChg chg="modSp del mod ord">
        <pc:chgData name="VŨ NGỌC QUANG" userId="23fcd8bb9e19aa0b" providerId="LiveId" clId="{0198F739-AD50-41DA-AF85-C4A73C2C617C}" dt="2021-09-23T01:17:44.478" v="5031" actId="2696"/>
        <pc:sldMkLst>
          <pc:docMk/>
          <pc:sldMk cId="2943390304" sldId="265"/>
        </pc:sldMkLst>
        <pc:picChg chg="mod">
          <ac:chgData name="VŨ NGỌC QUANG" userId="23fcd8bb9e19aa0b" providerId="LiveId" clId="{0198F739-AD50-41DA-AF85-C4A73C2C617C}" dt="2021-09-21T15:58:03.455" v="1462" actId="1076"/>
          <ac:picMkLst>
            <pc:docMk/>
            <pc:sldMk cId="2943390304" sldId="265"/>
            <ac:picMk id="5" creationId="{DF6C8F76-AC9E-4A19-AAF2-9737D977EAFC}"/>
          </ac:picMkLst>
        </pc:picChg>
        <pc:picChg chg="mod">
          <ac:chgData name="VŨ NGỌC QUANG" userId="23fcd8bb9e19aa0b" providerId="LiveId" clId="{0198F739-AD50-41DA-AF85-C4A73C2C617C}" dt="2021-09-21T15:58:00.960" v="1461" actId="14100"/>
          <ac:picMkLst>
            <pc:docMk/>
            <pc:sldMk cId="2943390304" sldId="265"/>
            <ac:picMk id="7" creationId="{A4B59D23-8E8A-45F9-B616-3FE259D0BF38}"/>
          </ac:picMkLst>
        </pc:picChg>
      </pc:sldChg>
      <pc:sldChg chg="modSp mod">
        <pc:chgData name="VŨ NGỌC QUANG" userId="23fcd8bb9e19aa0b" providerId="LiveId" clId="{0198F739-AD50-41DA-AF85-C4A73C2C617C}" dt="2021-09-21T15:59:24.126" v="1469" actId="20577"/>
        <pc:sldMkLst>
          <pc:docMk/>
          <pc:sldMk cId="2708120632" sldId="267"/>
        </pc:sldMkLst>
        <pc:spChg chg="mod">
          <ac:chgData name="VŨ NGỌC QUANG" userId="23fcd8bb9e19aa0b" providerId="LiveId" clId="{0198F739-AD50-41DA-AF85-C4A73C2C617C}" dt="2021-09-21T15:58:49.888" v="1467" actId="1076"/>
          <ac:spMkLst>
            <pc:docMk/>
            <pc:sldMk cId="2708120632" sldId="267"/>
            <ac:spMk id="7" creationId="{B1218974-2039-43AF-9270-5EA4F742BD5B}"/>
          </ac:spMkLst>
        </pc:spChg>
        <pc:spChg chg="mod">
          <ac:chgData name="VŨ NGỌC QUANG" userId="23fcd8bb9e19aa0b" providerId="LiveId" clId="{0198F739-AD50-41DA-AF85-C4A73C2C617C}" dt="2021-09-21T15:59:24.126" v="1469" actId="20577"/>
          <ac:spMkLst>
            <pc:docMk/>
            <pc:sldMk cId="2708120632" sldId="267"/>
            <ac:spMk id="8" creationId="{7B466836-F444-4BE0-B5AE-7D5CA01A325B}"/>
          </ac:spMkLst>
        </pc:spChg>
      </pc:sldChg>
      <pc:sldChg chg="modSp del modAnim">
        <pc:chgData name="VŨ NGỌC QUANG" userId="23fcd8bb9e19aa0b" providerId="LiveId" clId="{0198F739-AD50-41DA-AF85-C4A73C2C617C}" dt="2021-09-21T16:42:50.695" v="2584" actId="2696"/>
        <pc:sldMkLst>
          <pc:docMk/>
          <pc:sldMk cId="3047391622" sldId="268"/>
        </pc:sldMkLst>
        <pc:spChg chg="mod">
          <ac:chgData name="VŨ NGỌC QUANG" userId="23fcd8bb9e19aa0b" providerId="LiveId" clId="{0198F739-AD50-41DA-AF85-C4A73C2C617C}" dt="2021-09-21T16:16:50.932" v="1706" actId="20577"/>
          <ac:spMkLst>
            <pc:docMk/>
            <pc:sldMk cId="3047391622" sldId="268"/>
            <ac:spMk id="8" creationId="{87F32260-2E3A-4D20-B3E9-E9C41B7E24D8}"/>
          </ac:spMkLst>
        </pc:spChg>
      </pc:sldChg>
      <pc:sldChg chg="addSp modSp mod modAnim">
        <pc:chgData name="VŨ NGỌC QUANG" userId="23fcd8bb9e19aa0b" providerId="LiveId" clId="{0198F739-AD50-41DA-AF85-C4A73C2C617C}" dt="2021-09-24T15:25:44.699" v="6839" actId="20577"/>
        <pc:sldMkLst>
          <pc:docMk/>
          <pc:sldMk cId="3978529311" sldId="269"/>
        </pc:sldMkLst>
        <pc:spChg chg="mod">
          <ac:chgData name="VŨ NGỌC QUANG" userId="23fcd8bb9e19aa0b" providerId="LiveId" clId="{0198F739-AD50-41DA-AF85-C4A73C2C617C}" dt="2021-09-24T15:25:44.699" v="6839" actId="20577"/>
          <ac:spMkLst>
            <pc:docMk/>
            <pc:sldMk cId="3978529311" sldId="269"/>
            <ac:spMk id="3" creationId="{EB4157CA-CA98-4DC2-AA1D-A94256B0680C}"/>
          </ac:spMkLst>
        </pc:spChg>
        <pc:picChg chg="add mod">
          <ac:chgData name="VŨ NGỌC QUANG" userId="23fcd8bb9e19aa0b" providerId="LiveId" clId="{0198F739-AD50-41DA-AF85-C4A73C2C617C}" dt="2021-09-21T15:14:22.296" v="852" actId="1076"/>
          <ac:picMkLst>
            <pc:docMk/>
            <pc:sldMk cId="3978529311" sldId="269"/>
            <ac:picMk id="4" creationId="{37BEA635-A716-441B-9009-2ACFC3A511D4}"/>
          </ac:picMkLst>
        </pc:picChg>
      </pc:sldChg>
      <pc:sldChg chg="addSp delSp modSp mod modAnim">
        <pc:chgData name="VŨ NGỌC QUANG" userId="23fcd8bb9e19aa0b" providerId="LiveId" clId="{0198F739-AD50-41DA-AF85-C4A73C2C617C}" dt="2021-09-26T16:07:58.368" v="17078" actId="20577"/>
        <pc:sldMkLst>
          <pc:docMk/>
          <pc:sldMk cId="1874106399" sldId="270"/>
        </pc:sldMkLst>
        <pc:spChg chg="del">
          <ac:chgData name="VŨ NGỌC QUANG" userId="23fcd8bb9e19aa0b" providerId="LiveId" clId="{0198F739-AD50-41DA-AF85-C4A73C2C617C}" dt="2021-09-24T16:11:04.966" v="7485" actId="478"/>
          <ac:spMkLst>
            <pc:docMk/>
            <pc:sldMk cId="1874106399" sldId="270"/>
            <ac:spMk id="2" creationId="{2C5907F0-FD57-42A0-86F6-E195D5F0D3A5}"/>
          </ac:spMkLst>
        </pc:spChg>
        <pc:spChg chg="add del mod">
          <ac:chgData name="VŨ NGỌC QUANG" userId="23fcd8bb9e19aa0b" providerId="LiveId" clId="{0198F739-AD50-41DA-AF85-C4A73C2C617C}" dt="2021-09-24T16:11:09.327" v="7486" actId="478"/>
          <ac:spMkLst>
            <pc:docMk/>
            <pc:sldMk cId="1874106399" sldId="270"/>
            <ac:spMk id="4" creationId="{2CDA6912-E69C-4F6E-84A4-8923DFD4F7C9}"/>
          </ac:spMkLst>
        </pc:spChg>
        <pc:spChg chg="mod">
          <ac:chgData name="VŨ NGỌC QUANG" userId="23fcd8bb9e19aa0b" providerId="LiveId" clId="{0198F739-AD50-41DA-AF85-C4A73C2C617C}" dt="2021-09-26T16:07:58.368" v="17078" actId="20577"/>
          <ac:spMkLst>
            <pc:docMk/>
            <pc:sldMk cId="1874106399" sldId="270"/>
            <ac:spMk id="6" creationId="{4CB01BE6-0B39-4C2B-A898-C59B6A6DFA30}"/>
          </ac:spMkLst>
        </pc:spChg>
        <pc:spChg chg="mod">
          <ac:chgData name="VŨ NGỌC QUANG" userId="23fcd8bb9e19aa0b" providerId="LiveId" clId="{0198F739-AD50-41DA-AF85-C4A73C2C617C}" dt="2021-09-24T16:11:17.827" v="7489" actId="1076"/>
          <ac:spMkLst>
            <pc:docMk/>
            <pc:sldMk cId="1874106399" sldId="270"/>
            <ac:spMk id="8" creationId="{0B571BF6-61FA-422D-B1D4-3DEA6D179B14}"/>
          </ac:spMkLst>
        </pc:spChg>
        <pc:picChg chg="mod">
          <ac:chgData name="VŨ NGỌC QUANG" userId="23fcd8bb9e19aa0b" providerId="LiveId" clId="{0198F739-AD50-41DA-AF85-C4A73C2C617C}" dt="2021-09-24T16:11:14.406" v="7488" actId="1076"/>
          <ac:picMkLst>
            <pc:docMk/>
            <pc:sldMk cId="1874106399" sldId="270"/>
            <ac:picMk id="5" creationId="{BFFD2CAF-0BFC-4153-8316-58A79DCFA483}"/>
          </ac:picMkLst>
        </pc:picChg>
        <pc:picChg chg="mod">
          <ac:chgData name="VŨ NGỌC QUANG" userId="23fcd8bb9e19aa0b" providerId="LiveId" clId="{0198F739-AD50-41DA-AF85-C4A73C2C617C}" dt="2021-09-24T16:11:12.562" v="7487" actId="1076"/>
          <ac:picMkLst>
            <pc:docMk/>
            <pc:sldMk cId="1874106399" sldId="270"/>
            <ac:picMk id="7" creationId="{37E4E59A-0263-44BA-8D02-5816522416D0}"/>
          </ac:picMkLst>
        </pc:picChg>
      </pc:sldChg>
      <pc:sldChg chg="modSp modAnim">
        <pc:chgData name="VŨ NGỌC QUANG" userId="23fcd8bb9e19aa0b" providerId="LiveId" clId="{0198F739-AD50-41DA-AF85-C4A73C2C617C}" dt="2021-09-25T16:13:26.973" v="7938" actId="122"/>
        <pc:sldMkLst>
          <pc:docMk/>
          <pc:sldMk cId="367806493" sldId="271"/>
        </pc:sldMkLst>
        <pc:spChg chg="mod">
          <ac:chgData name="VŨ NGỌC QUANG" userId="23fcd8bb9e19aa0b" providerId="LiveId" clId="{0198F739-AD50-41DA-AF85-C4A73C2C617C}" dt="2021-09-25T16:13:26.973" v="7938" actId="122"/>
          <ac:spMkLst>
            <pc:docMk/>
            <pc:sldMk cId="367806493" sldId="271"/>
            <ac:spMk id="3" creationId="{ADCA811E-B1BB-439C-918A-D611FB05CBBF}"/>
          </ac:spMkLst>
        </pc:spChg>
      </pc:sldChg>
      <pc:sldChg chg="modSp ord modAnim">
        <pc:chgData name="VŨ NGỌC QUANG" userId="23fcd8bb9e19aa0b" providerId="LiveId" clId="{0198F739-AD50-41DA-AF85-C4A73C2C617C}" dt="2021-09-24T16:20:55.702" v="7708" actId="20577"/>
        <pc:sldMkLst>
          <pc:docMk/>
          <pc:sldMk cId="2062184672" sldId="272"/>
        </pc:sldMkLst>
        <pc:spChg chg="mod">
          <ac:chgData name="VŨ NGỌC QUANG" userId="23fcd8bb9e19aa0b" providerId="LiveId" clId="{0198F739-AD50-41DA-AF85-C4A73C2C617C}" dt="2021-09-24T16:20:55.702" v="7708" actId="20577"/>
          <ac:spMkLst>
            <pc:docMk/>
            <pc:sldMk cId="2062184672" sldId="272"/>
            <ac:spMk id="3" creationId="{89B7214F-96AE-46E9-8AB7-60588F81F0DF}"/>
          </ac:spMkLst>
        </pc:spChg>
      </pc:sldChg>
      <pc:sldChg chg="addSp delSp modSp mod ord modAnim">
        <pc:chgData name="VŨ NGỌC QUANG" userId="23fcd8bb9e19aa0b" providerId="LiveId" clId="{0198F739-AD50-41DA-AF85-C4A73C2C617C}" dt="2021-09-24T16:35:00.626" v="7812" actId="1076"/>
        <pc:sldMkLst>
          <pc:docMk/>
          <pc:sldMk cId="3375639141" sldId="273"/>
        </pc:sldMkLst>
        <pc:spChg chg="mod">
          <ac:chgData name="VŨ NGỌC QUANG" userId="23fcd8bb9e19aa0b" providerId="LiveId" clId="{0198F739-AD50-41DA-AF85-C4A73C2C617C}" dt="2021-09-24T16:35:00.626" v="7812" actId="1076"/>
          <ac:spMkLst>
            <pc:docMk/>
            <pc:sldMk cId="3375639141" sldId="273"/>
            <ac:spMk id="3" creationId="{DBF2D0A2-9CC0-4A08-92B4-AC25D3AA0BB2}"/>
          </ac:spMkLst>
        </pc:spChg>
        <pc:spChg chg="mod ord">
          <ac:chgData name="VŨ NGỌC QUANG" userId="23fcd8bb9e19aa0b" providerId="LiveId" clId="{0198F739-AD50-41DA-AF85-C4A73C2C617C}" dt="2021-09-24T16:34:38.080" v="7804" actId="1076"/>
          <ac:spMkLst>
            <pc:docMk/>
            <pc:sldMk cId="3375639141" sldId="273"/>
            <ac:spMk id="6" creationId="{C29E4EA2-6B43-45D7-8E4F-AF8F64C6E8EA}"/>
          </ac:spMkLst>
        </pc:spChg>
        <pc:spChg chg="add del mod">
          <ac:chgData name="VŨ NGỌC QUANG" userId="23fcd8bb9e19aa0b" providerId="LiveId" clId="{0198F739-AD50-41DA-AF85-C4A73C2C617C}" dt="2021-09-24T16:33:30.030" v="7792"/>
          <ac:spMkLst>
            <pc:docMk/>
            <pc:sldMk cId="3375639141" sldId="273"/>
            <ac:spMk id="9" creationId="{CE72CA21-3834-4089-A3BB-67D9C005F906}"/>
          </ac:spMkLst>
        </pc:spChg>
        <pc:spChg chg="del">
          <ac:chgData name="VŨ NGỌC QUANG" userId="23fcd8bb9e19aa0b" providerId="LiveId" clId="{0198F739-AD50-41DA-AF85-C4A73C2C617C}" dt="2021-09-24T16:34:07.207" v="7794" actId="26606"/>
          <ac:spMkLst>
            <pc:docMk/>
            <pc:sldMk cId="3375639141" sldId="273"/>
            <ac:spMk id="13" creationId="{247AB924-1B87-43FC-B7C7-B112D5C51A0E}"/>
          </ac:spMkLst>
        </pc:spChg>
        <pc:spChg chg="add">
          <ac:chgData name="VŨ NGỌC QUANG" userId="23fcd8bb9e19aa0b" providerId="LiveId" clId="{0198F739-AD50-41DA-AF85-C4A73C2C617C}" dt="2021-09-24T16:34:07.207" v="7794" actId="26606"/>
          <ac:spMkLst>
            <pc:docMk/>
            <pc:sldMk cId="3375639141" sldId="273"/>
            <ac:spMk id="22" creationId="{22587ECF-85E9-4393-9D87-8EB6F3F6C208}"/>
          </ac:spMkLst>
        </pc:spChg>
        <pc:picChg chg="mod">
          <ac:chgData name="VŨ NGỌC QUANG" userId="23fcd8bb9e19aa0b" providerId="LiveId" clId="{0198F739-AD50-41DA-AF85-C4A73C2C617C}" dt="2021-09-24T16:34:21.472" v="7799" actId="14100"/>
          <ac:picMkLst>
            <pc:docMk/>
            <pc:sldMk cId="3375639141" sldId="273"/>
            <ac:picMk id="5" creationId="{C24EF9D9-C6A4-4F70-850A-2A782AC16368}"/>
          </ac:picMkLst>
        </pc:picChg>
        <pc:cxnChg chg="del">
          <ac:chgData name="VŨ NGỌC QUANG" userId="23fcd8bb9e19aa0b" providerId="LiveId" clId="{0198F739-AD50-41DA-AF85-C4A73C2C617C}" dt="2021-09-24T16:34:07.207" v="7794" actId="26606"/>
          <ac:cxnSpMkLst>
            <pc:docMk/>
            <pc:sldMk cId="3375639141" sldId="273"/>
            <ac:cxnSpMk id="11" creationId="{99AE2756-0FC4-4155-83E7-58AAAB63E757}"/>
          </ac:cxnSpMkLst>
        </pc:cxnChg>
        <pc:cxnChg chg="del">
          <ac:chgData name="VŨ NGỌC QUANG" userId="23fcd8bb9e19aa0b" providerId="LiveId" clId="{0198F739-AD50-41DA-AF85-C4A73C2C617C}" dt="2021-09-24T16:34:07.207" v="7794" actId="26606"/>
          <ac:cxnSpMkLst>
            <pc:docMk/>
            <pc:sldMk cId="3375639141" sldId="273"/>
            <ac:cxnSpMk id="15" creationId="{818DC98F-4057-4645-B948-F604F39A9CFE}"/>
          </ac:cxnSpMkLst>
        </pc:cxnChg>
        <pc:cxnChg chg="del">
          <ac:chgData name="VŨ NGỌC QUANG" userId="23fcd8bb9e19aa0b" providerId="LiveId" clId="{0198F739-AD50-41DA-AF85-C4A73C2C617C}" dt="2021-09-24T16:34:07.207" v="7794" actId="26606"/>
          <ac:cxnSpMkLst>
            <pc:docMk/>
            <pc:sldMk cId="3375639141" sldId="273"/>
            <ac:cxnSpMk id="17" creationId="{DAD2B705-4A9B-408D-AA80-4F41045E09DE}"/>
          </ac:cxnSpMkLst>
        </pc:cxnChg>
      </pc:sldChg>
      <pc:sldChg chg="modSp mod ord modAnim">
        <pc:chgData name="VŨ NGỌC QUANG" userId="23fcd8bb9e19aa0b" providerId="LiveId" clId="{0198F739-AD50-41DA-AF85-C4A73C2C617C}" dt="2021-09-24T16:19:45.562" v="7616" actId="20577"/>
        <pc:sldMkLst>
          <pc:docMk/>
          <pc:sldMk cId="2271784045" sldId="274"/>
        </pc:sldMkLst>
        <pc:spChg chg="mod">
          <ac:chgData name="VŨ NGỌC QUANG" userId="23fcd8bb9e19aa0b" providerId="LiveId" clId="{0198F739-AD50-41DA-AF85-C4A73C2C617C}" dt="2021-09-24T16:19:45.562" v="7616" actId="20577"/>
          <ac:spMkLst>
            <pc:docMk/>
            <pc:sldMk cId="2271784045" sldId="274"/>
            <ac:spMk id="3" creationId="{F2B36738-BF8E-48E4-93BD-1D3F1A83E9D1}"/>
          </ac:spMkLst>
        </pc:spChg>
      </pc:sldChg>
      <pc:sldChg chg="addSp delSp modSp mod ord delAnim modAnim">
        <pc:chgData name="VŨ NGỌC QUANG" userId="23fcd8bb9e19aa0b" providerId="LiveId" clId="{0198F739-AD50-41DA-AF85-C4A73C2C617C}" dt="2021-09-27T13:41:07.105" v="19170" actId="207"/>
        <pc:sldMkLst>
          <pc:docMk/>
          <pc:sldMk cId="2505089277" sldId="275"/>
        </pc:sldMkLst>
        <pc:spChg chg="mod">
          <ac:chgData name="VŨ NGỌC QUANG" userId="23fcd8bb9e19aa0b" providerId="LiveId" clId="{0198F739-AD50-41DA-AF85-C4A73C2C617C}" dt="2021-09-27T13:41:07.105" v="19170" actId="207"/>
          <ac:spMkLst>
            <pc:docMk/>
            <pc:sldMk cId="2505089277" sldId="275"/>
            <ac:spMk id="2" creationId="{B82CE2E1-0C75-44F6-B737-3F339BD348CB}"/>
          </ac:spMkLst>
        </pc:spChg>
        <pc:spChg chg="del mod">
          <ac:chgData name="VŨ NGỌC QUANG" userId="23fcd8bb9e19aa0b" providerId="LiveId" clId="{0198F739-AD50-41DA-AF85-C4A73C2C617C}" dt="2021-09-26T08:41:41.938" v="9701" actId="478"/>
          <ac:spMkLst>
            <pc:docMk/>
            <pc:sldMk cId="2505089277" sldId="275"/>
            <ac:spMk id="3" creationId="{CC29189D-4677-45FA-96B8-FDE3E0F4AAC9}"/>
          </ac:spMkLst>
        </pc:spChg>
        <pc:spChg chg="del mod">
          <ac:chgData name="VŨ NGỌC QUANG" userId="23fcd8bb9e19aa0b" providerId="LiveId" clId="{0198F739-AD50-41DA-AF85-C4A73C2C617C}" dt="2021-09-26T08:41:44.126" v="9702" actId="478"/>
          <ac:spMkLst>
            <pc:docMk/>
            <pc:sldMk cId="2505089277" sldId="275"/>
            <ac:spMk id="6" creationId="{93D040C0-B82B-4CA7-86AF-7A2AEF3E7BC2}"/>
          </ac:spMkLst>
        </pc:spChg>
        <pc:spChg chg="add del mod">
          <ac:chgData name="VŨ NGỌC QUANG" userId="23fcd8bb9e19aa0b" providerId="LiveId" clId="{0198F739-AD50-41DA-AF85-C4A73C2C617C}" dt="2021-09-26T08:41:39.236" v="9699" actId="478"/>
          <ac:spMkLst>
            <pc:docMk/>
            <pc:sldMk cId="2505089277" sldId="275"/>
            <ac:spMk id="7" creationId="{E725A0D7-D303-4039-9014-58623A5E322C}"/>
          </ac:spMkLst>
        </pc:spChg>
        <pc:picChg chg="del mod">
          <ac:chgData name="VŨ NGỌC QUANG" userId="23fcd8bb9e19aa0b" providerId="LiveId" clId="{0198F739-AD50-41DA-AF85-C4A73C2C617C}" dt="2021-09-26T08:41:36.783" v="9697" actId="478"/>
          <ac:picMkLst>
            <pc:docMk/>
            <pc:sldMk cId="2505089277" sldId="275"/>
            <ac:picMk id="5" creationId="{42B4DD78-7CE2-4D16-8CD1-4B48953DD796}"/>
          </ac:picMkLst>
        </pc:picChg>
        <pc:picChg chg="add mod">
          <ac:chgData name="VŨ NGỌC QUANG" userId="23fcd8bb9e19aa0b" providerId="LiveId" clId="{0198F739-AD50-41DA-AF85-C4A73C2C617C}" dt="2021-09-26T08:42:03.713" v="9705" actId="1076"/>
          <ac:picMkLst>
            <pc:docMk/>
            <pc:sldMk cId="2505089277" sldId="275"/>
            <ac:picMk id="8" creationId="{5C990D44-EAE6-4911-B96F-BBBDE4AC5872}"/>
          </ac:picMkLst>
        </pc:picChg>
        <pc:picChg chg="add del">
          <ac:chgData name="VŨ NGỌC QUANG" userId="23fcd8bb9e19aa0b" providerId="LiveId" clId="{0198F739-AD50-41DA-AF85-C4A73C2C617C}" dt="2021-09-22T01:20:11.918" v="2889"/>
          <ac:picMkLst>
            <pc:docMk/>
            <pc:sldMk cId="2505089277" sldId="275"/>
            <ac:picMk id="4098" creationId="{F7022661-9218-4090-8522-5E2BC205492B}"/>
          </ac:picMkLst>
        </pc:picChg>
      </pc:sldChg>
      <pc:sldChg chg="addSp delSp modSp mod modAnim">
        <pc:chgData name="VŨ NGỌC QUANG" userId="23fcd8bb9e19aa0b" providerId="LiveId" clId="{0198F739-AD50-41DA-AF85-C4A73C2C617C}" dt="2021-09-26T15:55:08.572" v="17020" actId="1076"/>
        <pc:sldMkLst>
          <pc:docMk/>
          <pc:sldMk cId="2533093517" sldId="276"/>
        </pc:sldMkLst>
        <pc:spChg chg="mod">
          <ac:chgData name="VŨ NGỌC QUANG" userId="23fcd8bb9e19aa0b" providerId="LiveId" clId="{0198F739-AD50-41DA-AF85-C4A73C2C617C}" dt="2021-09-26T12:52:09.985" v="9772" actId="20577"/>
          <ac:spMkLst>
            <pc:docMk/>
            <pc:sldMk cId="2533093517" sldId="276"/>
            <ac:spMk id="30" creationId="{1F9395E2-DA49-4439-9397-9845CB5C1C06}"/>
          </ac:spMkLst>
        </pc:spChg>
        <pc:picChg chg="del">
          <ac:chgData name="VŨ NGỌC QUANG" userId="23fcd8bb9e19aa0b" providerId="LiveId" clId="{0198F739-AD50-41DA-AF85-C4A73C2C617C}" dt="2021-09-26T15:55:00.076" v="17016" actId="478"/>
          <ac:picMkLst>
            <pc:docMk/>
            <pc:sldMk cId="2533093517" sldId="276"/>
            <ac:picMk id="3" creationId="{2ABE1DA4-654C-4EBA-9851-60D3E581C928}"/>
          </ac:picMkLst>
        </pc:picChg>
        <pc:picChg chg="add del mod">
          <ac:chgData name="VŨ NGỌC QUANG" userId="23fcd8bb9e19aa0b" providerId="LiveId" clId="{0198F739-AD50-41DA-AF85-C4A73C2C617C}" dt="2021-09-22T14:13:29.729" v="3307" actId="21"/>
          <ac:picMkLst>
            <pc:docMk/>
            <pc:sldMk cId="2533093517" sldId="276"/>
            <ac:picMk id="3074" creationId="{7640A594-CE53-49D7-B398-70A6A3965D2D}"/>
          </ac:picMkLst>
        </pc:picChg>
        <pc:picChg chg="add mod">
          <ac:chgData name="VŨ NGỌC QUANG" userId="23fcd8bb9e19aa0b" providerId="LiveId" clId="{0198F739-AD50-41DA-AF85-C4A73C2C617C}" dt="2021-09-26T15:55:08.572" v="17020" actId="1076"/>
          <ac:picMkLst>
            <pc:docMk/>
            <pc:sldMk cId="2533093517" sldId="276"/>
            <ac:picMk id="5122" creationId="{5ECA22D2-7EF8-4B30-A556-1D048A3FB082}"/>
          </ac:picMkLst>
        </pc:picChg>
      </pc:sldChg>
      <pc:sldChg chg="delSp modSp mod">
        <pc:chgData name="VŨ NGỌC QUANG" userId="23fcd8bb9e19aa0b" providerId="LiveId" clId="{0198F739-AD50-41DA-AF85-C4A73C2C617C}" dt="2021-09-26T16:43:15.244" v="17504" actId="14100"/>
        <pc:sldMkLst>
          <pc:docMk/>
          <pc:sldMk cId="1127954178" sldId="278"/>
        </pc:sldMkLst>
        <pc:spChg chg="del">
          <ac:chgData name="VŨ NGỌC QUANG" userId="23fcd8bb9e19aa0b" providerId="LiveId" clId="{0198F739-AD50-41DA-AF85-C4A73C2C617C}" dt="2021-09-26T16:43:07.004" v="17501" actId="478"/>
          <ac:spMkLst>
            <pc:docMk/>
            <pc:sldMk cId="1127954178" sldId="278"/>
            <ac:spMk id="2" creationId="{937403E5-311B-43FD-95B5-2505C14512A6}"/>
          </ac:spMkLst>
        </pc:spChg>
        <pc:spChg chg="del">
          <ac:chgData name="VŨ NGỌC QUANG" userId="23fcd8bb9e19aa0b" providerId="LiveId" clId="{0198F739-AD50-41DA-AF85-C4A73C2C617C}" dt="2021-09-26T16:43:08.895" v="17502" actId="478"/>
          <ac:spMkLst>
            <pc:docMk/>
            <pc:sldMk cId="1127954178" sldId="278"/>
            <ac:spMk id="3" creationId="{ECCE483D-C1D8-4723-BCEF-88B1644D4C40}"/>
          </ac:spMkLst>
        </pc:spChg>
        <pc:spChg chg="mod">
          <ac:chgData name="VŨ NGỌC QUANG" userId="23fcd8bb9e19aa0b" providerId="LiveId" clId="{0198F739-AD50-41DA-AF85-C4A73C2C617C}" dt="2021-09-26T16:43:15.244" v="17504" actId="14100"/>
          <ac:spMkLst>
            <pc:docMk/>
            <pc:sldMk cId="1127954178" sldId="278"/>
            <ac:spMk id="5" creationId="{2213123C-935F-4AD2-A510-63AC958EBD89}"/>
          </ac:spMkLst>
        </pc:spChg>
      </pc:sldChg>
      <pc:sldChg chg="addSp modSp mod">
        <pc:chgData name="VŨ NGỌC QUANG" userId="23fcd8bb9e19aa0b" providerId="LiveId" clId="{0198F739-AD50-41DA-AF85-C4A73C2C617C}" dt="2021-09-24T15:46:47.534" v="7459" actId="113"/>
        <pc:sldMkLst>
          <pc:docMk/>
          <pc:sldMk cId="1984949442" sldId="279"/>
        </pc:sldMkLst>
        <pc:spChg chg="add mod">
          <ac:chgData name="VŨ NGỌC QUANG" userId="23fcd8bb9e19aa0b" providerId="LiveId" clId="{0198F739-AD50-41DA-AF85-C4A73C2C617C}" dt="2021-09-24T15:46:47.534" v="7459" actId="113"/>
          <ac:spMkLst>
            <pc:docMk/>
            <pc:sldMk cId="1984949442" sldId="279"/>
            <ac:spMk id="2" creationId="{7456A902-694A-46D8-A111-831E0DCA5716}"/>
          </ac:spMkLst>
        </pc:spChg>
      </pc:sldChg>
      <pc:sldChg chg="addSp modSp mod ord">
        <pc:chgData name="VŨ NGỌC QUANG" userId="23fcd8bb9e19aa0b" providerId="LiveId" clId="{0198F739-AD50-41DA-AF85-C4A73C2C617C}" dt="2021-09-27T13:41:35.586" v="19174" actId="20577"/>
        <pc:sldMkLst>
          <pc:docMk/>
          <pc:sldMk cId="685247477" sldId="281"/>
        </pc:sldMkLst>
        <pc:spChg chg="mod">
          <ac:chgData name="VŨ NGỌC QUANG" userId="23fcd8bb9e19aa0b" providerId="LiveId" clId="{0198F739-AD50-41DA-AF85-C4A73C2C617C}" dt="2021-09-27T08:38:52.946" v="19153" actId="1076"/>
          <ac:spMkLst>
            <pc:docMk/>
            <pc:sldMk cId="685247477" sldId="281"/>
            <ac:spMk id="9" creationId="{C16109D8-F830-43A8-BF8B-D237B0A77C47}"/>
          </ac:spMkLst>
        </pc:spChg>
        <pc:spChg chg="mod ord">
          <ac:chgData name="VŨ NGỌC QUANG" userId="23fcd8bb9e19aa0b" providerId="LiveId" clId="{0198F739-AD50-41DA-AF85-C4A73C2C617C}" dt="2021-09-27T13:41:35.586" v="19174" actId="20577"/>
          <ac:spMkLst>
            <pc:docMk/>
            <pc:sldMk cId="685247477" sldId="281"/>
            <ac:spMk id="11" creationId="{978AA654-D0C4-412A-929A-7462FCC923EC}"/>
          </ac:spMkLst>
        </pc:spChg>
        <pc:spChg chg="add">
          <ac:chgData name="VŨ NGỌC QUANG" userId="23fcd8bb9e19aa0b" providerId="LiveId" clId="{0198F739-AD50-41DA-AF85-C4A73C2C617C}" dt="2021-09-27T08:38:26.018" v="19143" actId="26606"/>
          <ac:spMkLst>
            <pc:docMk/>
            <pc:sldMk cId="685247477" sldId="281"/>
            <ac:spMk id="13" creationId="{C0F7281F-D4E3-44C4-BFBA-CB593A7F6103}"/>
          </ac:spMkLst>
        </pc:spChg>
        <pc:spChg chg="add">
          <ac:chgData name="VŨ NGỌC QUANG" userId="23fcd8bb9e19aa0b" providerId="LiveId" clId="{0198F739-AD50-41DA-AF85-C4A73C2C617C}" dt="2021-09-27T08:38:26.018" v="19143" actId="26606"/>
          <ac:spMkLst>
            <pc:docMk/>
            <pc:sldMk cId="685247477" sldId="281"/>
            <ac:spMk id="15" creationId="{E8B49220-D709-41F4-BFDA-B6A2F0757A66}"/>
          </ac:spMkLst>
        </pc:spChg>
        <pc:picChg chg="mod">
          <ac:chgData name="VŨ NGỌC QUANG" userId="23fcd8bb9e19aa0b" providerId="LiveId" clId="{0198F739-AD50-41DA-AF85-C4A73C2C617C}" dt="2021-09-27T08:38:50.803" v="19152" actId="1076"/>
          <ac:picMkLst>
            <pc:docMk/>
            <pc:sldMk cId="685247477" sldId="281"/>
            <ac:picMk id="8" creationId="{9E452114-A367-447D-8169-5CE672D046B1}"/>
          </ac:picMkLst>
        </pc:picChg>
      </pc:sldChg>
      <pc:sldChg chg="del ord">
        <pc:chgData name="VŨ NGỌC QUANG" userId="23fcd8bb9e19aa0b" providerId="LiveId" clId="{0198F739-AD50-41DA-AF85-C4A73C2C617C}" dt="2021-09-24T14:44:30.113" v="6600" actId="2696"/>
        <pc:sldMkLst>
          <pc:docMk/>
          <pc:sldMk cId="1232987707" sldId="282"/>
        </pc:sldMkLst>
      </pc:sldChg>
      <pc:sldChg chg="addSp delSp modSp mod modAnim">
        <pc:chgData name="VŨ NGỌC QUANG" userId="23fcd8bb9e19aa0b" providerId="LiveId" clId="{0198F739-AD50-41DA-AF85-C4A73C2C617C}" dt="2021-09-28T03:05:27.815" v="23927"/>
        <pc:sldMkLst>
          <pc:docMk/>
          <pc:sldMk cId="3025101072" sldId="283"/>
        </pc:sldMkLst>
        <pc:spChg chg="mod">
          <ac:chgData name="VŨ NGỌC QUANG" userId="23fcd8bb9e19aa0b" providerId="LiveId" clId="{0198F739-AD50-41DA-AF85-C4A73C2C617C}" dt="2021-09-26T15:50:24.071" v="17005" actId="2710"/>
          <ac:spMkLst>
            <pc:docMk/>
            <pc:sldMk cId="3025101072" sldId="283"/>
            <ac:spMk id="10" creationId="{919D15B0-A160-4316-96E0-1EE1B802D19C}"/>
          </ac:spMkLst>
        </pc:spChg>
        <pc:picChg chg="add del">
          <ac:chgData name="VŨ NGỌC QUANG" userId="23fcd8bb9e19aa0b" providerId="LiveId" clId="{0198F739-AD50-41DA-AF85-C4A73C2C617C}" dt="2021-09-22T01:21:45.494" v="2901"/>
          <ac:picMkLst>
            <pc:docMk/>
            <pc:sldMk cId="3025101072" sldId="283"/>
            <ac:picMk id="8194" creationId="{C97A1FF1-E212-40D8-9309-78C8CDAF642A}"/>
          </ac:picMkLst>
        </pc:picChg>
      </pc:sldChg>
      <pc:sldChg chg="modSp mod">
        <pc:chgData name="VŨ NGỌC QUANG" userId="23fcd8bb9e19aa0b" providerId="LiveId" clId="{0198F739-AD50-41DA-AF85-C4A73C2C617C}" dt="2021-09-28T07:42:00.255" v="24050" actId="20577"/>
        <pc:sldMkLst>
          <pc:docMk/>
          <pc:sldMk cId="3250204358" sldId="285"/>
        </pc:sldMkLst>
        <pc:spChg chg="mod">
          <ac:chgData name="VŨ NGỌC QUANG" userId="23fcd8bb9e19aa0b" providerId="LiveId" clId="{0198F739-AD50-41DA-AF85-C4A73C2C617C}" dt="2021-09-21T16:28:03.276" v="2274" actId="20577"/>
          <ac:spMkLst>
            <pc:docMk/>
            <pc:sldMk cId="3250204358" sldId="285"/>
            <ac:spMk id="2" creationId="{2236F781-D4DB-498B-8FC0-0FD897D4BAD2}"/>
          </ac:spMkLst>
        </pc:spChg>
        <pc:spChg chg="mod">
          <ac:chgData name="VŨ NGỌC QUANG" userId="23fcd8bb9e19aa0b" providerId="LiveId" clId="{0198F739-AD50-41DA-AF85-C4A73C2C617C}" dt="2021-09-28T07:42:00.255" v="24050" actId="20577"/>
          <ac:spMkLst>
            <pc:docMk/>
            <pc:sldMk cId="3250204358" sldId="285"/>
            <ac:spMk id="3" creationId="{C7652A1B-4BC2-4A55-8C65-505659708051}"/>
          </ac:spMkLst>
        </pc:spChg>
        <pc:picChg chg="mod">
          <ac:chgData name="VŨ NGỌC QUANG" userId="23fcd8bb9e19aa0b" providerId="LiveId" clId="{0198F739-AD50-41DA-AF85-C4A73C2C617C}" dt="2021-09-21T16:28:05.968" v="2275" actId="1076"/>
          <ac:picMkLst>
            <pc:docMk/>
            <pc:sldMk cId="3250204358" sldId="285"/>
            <ac:picMk id="4" creationId="{E70A3357-FF17-4481-A11C-CDE81CCE2A3D}"/>
          </ac:picMkLst>
        </pc:picChg>
      </pc:sldChg>
      <pc:sldChg chg="addSp delSp modSp del mod delAnim modAnim">
        <pc:chgData name="VŨ NGỌC QUANG" userId="23fcd8bb9e19aa0b" providerId="LiveId" clId="{0198F739-AD50-41DA-AF85-C4A73C2C617C}" dt="2021-09-27T15:06:03.045" v="21597" actId="2696"/>
        <pc:sldMkLst>
          <pc:docMk/>
          <pc:sldMk cId="944693201" sldId="288"/>
        </pc:sldMkLst>
        <pc:spChg chg="del mod">
          <ac:chgData name="VŨ NGỌC QUANG" userId="23fcd8bb9e19aa0b" providerId="LiveId" clId="{0198F739-AD50-41DA-AF85-C4A73C2C617C}" dt="2021-09-26T16:18:51.332" v="17083" actId="478"/>
          <ac:spMkLst>
            <pc:docMk/>
            <pc:sldMk cId="944693201" sldId="288"/>
            <ac:spMk id="2" creationId="{99B23B60-DEA2-4C76-B5EA-1C6DE155EE5B}"/>
          </ac:spMkLst>
        </pc:spChg>
        <pc:spChg chg="add mod">
          <ac:chgData name="VŨ NGỌC QUANG" userId="23fcd8bb9e19aa0b" providerId="LiveId" clId="{0198F739-AD50-41DA-AF85-C4A73C2C617C}" dt="2021-09-27T14:50:55.609" v="20302" actId="1076"/>
          <ac:spMkLst>
            <pc:docMk/>
            <pc:sldMk cId="944693201" sldId="288"/>
            <ac:spMk id="8" creationId="{FBE5F57C-8D4E-44F6-8111-E4255B9A43FC}"/>
          </ac:spMkLst>
        </pc:spChg>
        <pc:spChg chg="del mod">
          <ac:chgData name="VŨ NGỌC QUANG" userId="23fcd8bb9e19aa0b" providerId="LiveId" clId="{0198F739-AD50-41DA-AF85-C4A73C2C617C}" dt="2021-09-27T14:50:41.745" v="20299" actId="478"/>
          <ac:spMkLst>
            <pc:docMk/>
            <pc:sldMk cId="944693201" sldId="288"/>
            <ac:spMk id="10" creationId="{D9299D82-05B0-479F-966D-6CDF8DABE402}"/>
          </ac:spMkLst>
        </pc:spChg>
        <pc:spChg chg="mod">
          <ac:chgData name="VŨ NGỌC QUANG" userId="23fcd8bb9e19aa0b" providerId="LiveId" clId="{0198F739-AD50-41DA-AF85-C4A73C2C617C}" dt="2021-09-27T14:56:42.394" v="20449" actId="1076"/>
          <ac:spMkLst>
            <pc:docMk/>
            <pc:sldMk cId="944693201" sldId="288"/>
            <ac:spMk id="14" creationId="{3C0254FF-8799-41C3-96D4-3E6C1308B180}"/>
          </ac:spMkLst>
        </pc:spChg>
        <pc:picChg chg="mod">
          <ac:chgData name="VŨ NGỌC QUANG" userId="23fcd8bb9e19aa0b" providerId="LiveId" clId="{0198F739-AD50-41DA-AF85-C4A73C2C617C}" dt="2021-09-27T14:51:06.682" v="20303" actId="1076"/>
          <ac:picMkLst>
            <pc:docMk/>
            <pc:sldMk cId="944693201" sldId="288"/>
            <ac:picMk id="13" creationId="{322CE457-6C8F-443D-AF00-DFA32E91784B}"/>
          </ac:picMkLst>
        </pc:picChg>
      </pc:sldChg>
      <pc:sldChg chg="addSp delSp modSp mod">
        <pc:chgData name="VŨ NGỌC QUANG" userId="23fcd8bb9e19aa0b" providerId="LiveId" clId="{0198F739-AD50-41DA-AF85-C4A73C2C617C}" dt="2021-09-28T13:07:23.524" v="24341" actId="207"/>
        <pc:sldMkLst>
          <pc:docMk/>
          <pc:sldMk cId="1012692162" sldId="289"/>
        </pc:sldMkLst>
        <pc:spChg chg="mod">
          <ac:chgData name="VŨ NGỌC QUANG" userId="23fcd8bb9e19aa0b" providerId="LiveId" clId="{0198F739-AD50-41DA-AF85-C4A73C2C617C}" dt="2021-09-28T12:50:18.199" v="24180" actId="1076"/>
          <ac:spMkLst>
            <pc:docMk/>
            <pc:sldMk cId="1012692162" sldId="289"/>
            <ac:spMk id="7" creationId="{4D261DE5-F203-47C9-BA04-8CEA9F0C517D}"/>
          </ac:spMkLst>
        </pc:spChg>
        <pc:spChg chg="mod">
          <ac:chgData name="VŨ NGỌC QUANG" userId="23fcd8bb9e19aa0b" providerId="LiveId" clId="{0198F739-AD50-41DA-AF85-C4A73C2C617C}" dt="2021-09-28T13:07:23.524" v="24341" actId="207"/>
          <ac:spMkLst>
            <pc:docMk/>
            <pc:sldMk cId="1012692162" sldId="289"/>
            <ac:spMk id="10" creationId="{9F95E358-9183-4B60-8C51-D21E20BF7090}"/>
          </ac:spMkLst>
        </pc:spChg>
        <pc:spChg chg="add mod">
          <ac:chgData name="VŨ NGỌC QUANG" userId="23fcd8bb9e19aa0b" providerId="LiveId" clId="{0198F739-AD50-41DA-AF85-C4A73C2C617C}" dt="2021-09-28T12:50:14.918" v="24179" actId="1076"/>
          <ac:spMkLst>
            <pc:docMk/>
            <pc:sldMk cId="1012692162" sldId="289"/>
            <ac:spMk id="11" creationId="{A86E13C0-23F3-47C7-83B9-BF53D65808EC}"/>
          </ac:spMkLst>
        </pc:spChg>
        <pc:spChg chg="add mod">
          <ac:chgData name="VŨ NGỌC QUANG" userId="23fcd8bb9e19aa0b" providerId="LiveId" clId="{0198F739-AD50-41DA-AF85-C4A73C2C617C}" dt="2021-09-28T12:50:14.918" v="24179" actId="1076"/>
          <ac:spMkLst>
            <pc:docMk/>
            <pc:sldMk cId="1012692162" sldId="289"/>
            <ac:spMk id="12" creationId="{E6ADD664-5410-44B7-B994-1E0CAF2D3296}"/>
          </ac:spMkLst>
        </pc:spChg>
        <pc:spChg chg="add mod">
          <ac:chgData name="VŨ NGỌC QUANG" userId="23fcd8bb9e19aa0b" providerId="LiveId" clId="{0198F739-AD50-41DA-AF85-C4A73C2C617C}" dt="2021-09-28T12:50:14.918" v="24179" actId="1076"/>
          <ac:spMkLst>
            <pc:docMk/>
            <pc:sldMk cId="1012692162" sldId="289"/>
            <ac:spMk id="13" creationId="{A77D7A38-D07B-4B08-BE03-E4F44E2BBE8E}"/>
          </ac:spMkLst>
        </pc:spChg>
        <pc:spChg chg="del mod">
          <ac:chgData name="VŨ NGỌC QUANG" userId="23fcd8bb9e19aa0b" providerId="LiveId" clId="{0198F739-AD50-41DA-AF85-C4A73C2C617C}" dt="2021-09-28T12:50:07.419" v="24177" actId="478"/>
          <ac:spMkLst>
            <pc:docMk/>
            <pc:sldMk cId="1012692162" sldId="289"/>
            <ac:spMk id="49" creationId="{500419AE-C77C-42C9-8C3F-3CABC550C029}"/>
          </ac:spMkLst>
        </pc:spChg>
        <pc:picChg chg="add mod">
          <ac:chgData name="VŨ NGỌC QUANG" userId="23fcd8bb9e19aa0b" providerId="LiveId" clId="{0198F739-AD50-41DA-AF85-C4A73C2C617C}" dt="2021-09-28T12:50:14.918" v="24179" actId="1076"/>
          <ac:picMkLst>
            <pc:docMk/>
            <pc:sldMk cId="1012692162" sldId="289"/>
            <ac:picMk id="9" creationId="{47ED9FBB-162F-4CAF-BA98-EB401A5E50D5}"/>
          </ac:picMkLst>
        </pc:picChg>
        <pc:picChg chg="del">
          <ac:chgData name="VŨ NGỌC QUANG" userId="23fcd8bb9e19aa0b" providerId="LiveId" clId="{0198F739-AD50-41DA-AF85-C4A73C2C617C}" dt="2021-09-28T12:50:05.653" v="24176" actId="478"/>
          <ac:picMkLst>
            <pc:docMk/>
            <pc:sldMk cId="1012692162" sldId="289"/>
            <ac:picMk id="46" creationId="{B5BEABEE-3BC9-4EC2-84F3-2F9884743A66}"/>
          </ac:picMkLst>
        </pc:picChg>
      </pc:sldChg>
      <pc:sldChg chg="modSp del mod">
        <pc:chgData name="VŨ NGỌC QUANG" userId="23fcd8bb9e19aa0b" providerId="LiveId" clId="{0198F739-AD50-41DA-AF85-C4A73C2C617C}" dt="2021-09-28T13:36:07.250" v="24647" actId="47"/>
        <pc:sldMkLst>
          <pc:docMk/>
          <pc:sldMk cId="1323709805" sldId="290"/>
        </pc:sldMkLst>
        <pc:spChg chg="mod">
          <ac:chgData name="VŨ NGỌC QUANG" userId="23fcd8bb9e19aa0b" providerId="LiveId" clId="{0198F739-AD50-41DA-AF85-C4A73C2C617C}" dt="2021-09-27T14:28:48.642" v="19842" actId="1076"/>
          <ac:spMkLst>
            <pc:docMk/>
            <pc:sldMk cId="1323709805" sldId="290"/>
            <ac:spMk id="6" creationId="{49785406-6E94-44D3-8415-D6F40E63DC7C}"/>
          </ac:spMkLst>
        </pc:spChg>
        <pc:spChg chg="mod">
          <ac:chgData name="VŨ NGỌC QUANG" userId="23fcd8bb9e19aa0b" providerId="LiveId" clId="{0198F739-AD50-41DA-AF85-C4A73C2C617C}" dt="2021-09-27T14:29:11.505" v="19876" actId="1076"/>
          <ac:spMkLst>
            <pc:docMk/>
            <pc:sldMk cId="1323709805" sldId="290"/>
            <ac:spMk id="7" creationId="{7673B2C0-49F4-496F-999A-171F0EE7D791}"/>
          </ac:spMkLst>
        </pc:spChg>
        <pc:spChg chg="mod">
          <ac:chgData name="VŨ NGỌC QUANG" userId="23fcd8bb9e19aa0b" providerId="LiveId" clId="{0198F739-AD50-41DA-AF85-C4A73C2C617C}" dt="2021-09-27T14:25:53.233" v="19777" actId="1076"/>
          <ac:spMkLst>
            <pc:docMk/>
            <pc:sldMk cId="1323709805" sldId="290"/>
            <ac:spMk id="8" creationId="{2BACCF80-A97D-4F5E-A31A-7258A6DE2010}"/>
          </ac:spMkLst>
        </pc:spChg>
        <pc:spChg chg="mod">
          <ac:chgData name="VŨ NGỌC QUANG" userId="23fcd8bb9e19aa0b" providerId="LiveId" clId="{0198F739-AD50-41DA-AF85-C4A73C2C617C}" dt="2021-09-27T14:26:18.650" v="19784" actId="1076"/>
          <ac:spMkLst>
            <pc:docMk/>
            <pc:sldMk cId="1323709805" sldId="290"/>
            <ac:spMk id="9" creationId="{876B2BA4-DFAA-4AD8-8DAE-DBDA570038AE}"/>
          </ac:spMkLst>
        </pc:spChg>
        <pc:spChg chg="mod">
          <ac:chgData name="VŨ NGỌC QUANG" userId="23fcd8bb9e19aa0b" providerId="LiveId" clId="{0198F739-AD50-41DA-AF85-C4A73C2C617C}" dt="2021-09-27T14:27:42.650" v="19800" actId="1076"/>
          <ac:spMkLst>
            <pc:docMk/>
            <pc:sldMk cId="1323709805" sldId="290"/>
            <ac:spMk id="10" creationId="{5233D490-5A72-4686-98F7-AD13D0DD3F37}"/>
          </ac:spMkLst>
        </pc:spChg>
        <pc:spChg chg="mod">
          <ac:chgData name="VŨ NGỌC QUANG" userId="23fcd8bb9e19aa0b" providerId="LiveId" clId="{0198F739-AD50-41DA-AF85-C4A73C2C617C}" dt="2021-09-27T14:28:03.785" v="19805" actId="1076"/>
          <ac:spMkLst>
            <pc:docMk/>
            <pc:sldMk cId="1323709805" sldId="290"/>
            <ac:spMk id="37" creationId="{568EE923-C521-4D15-A57E-2A3AA1A3B00B}"/>
          </ac:spMkLst>
        </pc:spChg>
        <pc:spChg chg="mod">
          <ac:chgData name="VŨ NGỌC QUANG" userId="23fcd8bb9e19aa0b" providerId="LiveId" clId="{0198F739-AD50-41DA-AF85-C4A73C2C617C}" dt="2021-09-27T14:28:14.273" v="19807" actId="1076"/>
          <ac:spMkLst>
            <pc:docMk/>
            <pc:sldMk cId="1323709805" sldId="290"/>
            <ac:spMk id="42" creationId="{5D5F6EA9-51A1-44E1-A6A4-09B2C6AC5041}"/>
          </ac:spMkLst>
        </pc:spChg>
        <pc:spChg chg="mod">
          <ac:chgData name="VŨ NGỌC QUANG" userId="23fcd8bb9e19aa0b" providerId="LiveId" clId="{0198F739-AD50-41DA-AF85-C4A73C2C617C}" dt="2021-09-27T14:23:36.869" v="19756" actId="207"/>
          <ac:spMkLst>
            <pc:docMk/>
            <pc:sldMk cId="1323709805" sldId="290"/>
            <ac:spMk id="80" creationId="{83588DD1-C068-483D-B886-1524CA793C96}"/>
          </ac:spMkLst>
        </pc:spChg>
        <pc:picChg chg="mod">
          <ac:chgData name="VŨ NGỌC QUANG" userId="23fcd8bb9e19aa0b" providerId="LiveId" clId="{0198F739-AD50-41DA-AF85-C4A73C2C617C}" dt="2021-09-27T14:29:19.931" v="19878" actId="1076"/>
          <ac:picMkLst>
            <pc:docMk/>
            <pc:sldMk cId="1323709805" sldId="290"/>
            <ac:picMk id="5" creationId="{5FDF55BF-8416-4EFF-8DC4-1F917A9C8FEC}"/>
          </ac:picMkLst>
        </pc:picChg>
        <pc:cxnChg chg="mod">
          <ac:chgData name="VŨ NGỌC QUANG" userId="23fcd8bb9e19aa0b" providerId="LiveId" clId="{0198F739-AD50-41DA-AF85-C4A73C2C617C}" dt="2021-09-27T14:27:30.873" v="19797" actId="14100"/>
          <ac:cxnSpMkLst>
            <pc:docMk/>
            <pc:sldMk cId="1323709805" sldId="290"/>
            <ac:cxnSpMk id="12" creationId="{7C270867-8505-435C-85B9-0765F5CBDDF6}"/>
          </ac:cxnSpMkLst>
        </pc:cxnChg>
        <pc:cxnChg chg="mod">
          <ac:chgData name="VŨ NGỌC QUANG" userId="23fcd8bb9e19aa0b" providerId="LiveId" clId="{0198F739-AD50-41DA-AF85-C4A73C2C617C}" dt="2021-09-27T14:26:38.785" v="19790" actId="14100"/>
          <ac:cxnSpMkLst>
            <pc:docMk/>
            <pc:sldMk cId="1323709805" sldId="290"/>
            <ac:cxnSpMk id="14" creationId="{39F4BEAE-E9A1-48BA-836B-9B07C2955888}"/>
          </ac:cxnSpMkLst>
        </pc:cxnChg>
        <pc:cxnChg chg="mod">
          <ac:chgData name="VŨ NGỌC QUANG" userId="23fcd8bb9e19aa0b" providerId="LiveId" clId="{0198F739-AD50-41DA-AF85-C4A73C2C617C}" dt="2021-09-27T14:27:46.042" v="19801" actId="14100"/>
          <ac:cxnSpMkLst>
            <pc:docMk/>
            <pc:sldMk cId="1323709805" sldId="290"/>
            <ac:cxnSpMk id="16" creationId="{831B36B2-EE3D-4FC2-B1B5-FB1179935504}"/>
          </ac:cxnSpMkLst>
        </pc:cxnChg>
        <pc:cxnChg chg="mod">
          <ac:chgData name="VŨ NGỌC QUANG" userId="23fcd8bb9e19aa0b" providerId="LiveId" clId="{0198F739-AD50-41DA-AF85-C4A73C2C617C}" dt="2021-09-27T14:27:53.266" v="19803" actId="14100"/>
          <ac:cxnSpMkLst>
            <pc:docMk/>
            <pc:sldMk cId="1323709805" sldId="290"/>
            <ac:cxnSpMk id="18" creationId="{AF9F3785-E9A1-41EE-8C76-37B9B530B496}"/>
          </ac:cxnSpMkLst>
        </pc:cxnChg>
        <pc:cxnChg chg="mod">
          <ac:chgData name="VŨ NGỌC QUANG" userId="23fcd8bb9e19aa0b" providerId="LiveId" clId="{0198F739-AD50-41DA-AF85-C4A73C2C617C}" dt="2021-09-27T14:26:00.578" v="19779" actId="14100"/>
          <ac:cxnSpMkLst>
            <pc:docMk/>
            <pc:sldMk cId="1323709805" sldId="290"/>
            <ac:cxnSpMk id="20" creationId="{35D825A1-3FBA-4BE4-9A28-0F0FA573D4E8}"/>
          </ac:cxnSpMkLst>
        </pc:cxnChg>
        <pc:cxnChg chg="mod">
          <ac:chgData name="VŨ NGỌC QUANG" userId="23fcd8bb9e19aa0b" providerId="LiveId" clId="{0198F739-AD50-41DA-AF85-C4A73C2C617C}" dt="2021-09-27T14:26:14.921" v="19783" actId="14100"/>
          <ac:cxnSpMkLst>
            <pc:docMk/>
            <pc:sldMk cId="1323709805" sldId="290"/>
            <ac:cxnSpMk id="22" creationId="{E86F2AD4-7011-452B-9CF4-C3592610D9BA}"/>
          </ac:cxnSpMkLst>
        </pc:cxnChg>
        <pc:cxnChg chg="mod">
          <ac:chgData name="VŨ NGỌC QUANG" userId="23fcd8bb9e19aa0b" providerId="LiveId" clId="{0198F739-AD50-41DA-AF85-C4A73C2C617C}" dt="2021-09-27T14:27:58.761" v="19804" actId="1076"/>
          <ac:cxnSpMkLst>
            <pc:docMk/>
            <pc:sldMk cId="1323709805" sldId="290"/>
            <ac:cxnSpMk id="44" creationId="{8856C308-7FCF-4FDF-88AB-895325CD40E4}"/>
          </ac:cxnSpMkLst>
        </pc:cxnChg>
        <pc:cxnChg chg="mod">
          <ac:chgData name="VŨ NGỌC QUANG" userId="23fcd8bb9e19aa0b" providerId="LiveId" clId="{0198F739-AD50-41DA-AF85-C4A73C2C617C}" dt="2021-09-27T14:28:09.177" v="19806" actId="1076"/>
          <ac:cxnSpMkLst>
            <pc:docMk/>
            <pc:sldMk cId="1323709805" sldId="290"/>
            <ac:cxnSpMk id="47" creationId="{EE3E452F-3AFD-433D-9D82-F400BDF53EE2}"/>
          </ac:cxnSpMkLst>
        </pc:cxnChg>
        <pc:cxnChg chg="mod">
          <ac:chgData name="VŨ NGỌC QUANG" userId="23fcd8bb9e19aa0b" providerId="LiveId" clId="{0198F739-AD50-41DA-AF85-C4A73C2C617C}" dt="2021-09-27T14:28:18.097" v="19808" actId="1076"/>
          <ac:cxnSpMkLst>
            <pc:docMk/>
            <pc:sldMk cId="1323709805" sldId="290"/>
            <ac:cxnSpMk id="50" creationId="{BF8DB700-5F7B-4791-81F1-F2FB805CA3AD}"/>
          </ac:cxnSpMkLst>
        </pc:cxnChg>
      </pc:sldChg>
      <pc:sldChg chg="modSp del mod modAnim">
        <pc:chgData name="VŨ NGỌC QUANG" userId="23fcd8bb9e19aa0b" providerId="LiveId" clId="{0198F739-AD50-41DA-AF85-C4A73C2C617C}" dt="2021-09-30T03:22:00.644" v="30286" actId="2696"/>
        <pc:sldMkLst>
          <pc:docMk/>
          <pc:sldMk cId="2177532269" sldId="293"/>
        </pc:sldMkLst>
        <pc:spChg chg="mod">
          <ac:chgData name="VŨ NGỌC QUANG" userId="23fcd8bb9e19aa0b" providerId="LiveId" clId="{0198F739-AD50-41DA-AF85-C4A73C2C617C}" dt="2021-09-27T14:29:55.369" v="19910" actId="1076"/>
          <ac:spMkLst>
            <pc:docMk/>
            <pc:sldMk cId="2177532269" sldId="293"/>
            <ac:spMk id="10" creationId="{01E58C94-4902-432B-A224-205BD042717F}"/>
          </ac:spMkLst>
        </pc:spChg>
        <pc:spChg chg="mod">
          <ac:chgData name="VŨ NGỌC QUANG" userId="23fcd8bb9e19aa0b" providerId="LiveId" clId="{0198F739-AD50-41DA-AF85-C4A73C2C617C}" dt="2021-09-28T13:37:36.921" v="24652" actId="255"/>
          <ac:spMkLst>
            <pc:docMk/>
            <pc:sldMk cId="2177532269" sldId="293"/>
            <ac:spMk id="18" creationId="{0EC2A449-1D6B-4753-8BDB-AB15DE13ED5C}"/>
          </ac:spMkLst>
        </pc:spChg>
        <pc:spChg chg="mod">
          <ac:chgData name="VŨ NGỌC QUANG" userId="23fcd8bb9e19aa0b" providerId="LiveId" clId="{0198F739-AD50-41DA-AF85-C4A73C2C617C}" dt="2021-09-28T13:37:43.484" v="24653" actId="255"/>
          <ac:spMkLst>
            <pc:docMk/>
            <pc:sldMk cId="2177532269" sldId="293"/>
            <ac:spMk id="20" creationId="{C8A6AE37-8280-45A0-9279-B22DC36A0967}"/>
          </ac:spMkLst>
        </pc:spChg>
        <pc:spChg chg="mod">
          <ac:chgData name="VŨ NGỌC QUANG" userId="23fcd8bb9e19aa0b" providerId="LiveId" clId="{0198F739-AD50-41DA-AF85-C4A73C2C617C}" dt="2021-09-28T13:37:52.984" v="24655" actId="1076"/>
          <ac:spMkLst>
            <pc:docMk/>
            <pc:sldMk cId="2177532269" sldId="293"/>
            <ac:spMk id="21" creationId="{90F08FD5-09EB-4E13-AA02-808A852FB9BD}"/>
          </ac:spMkLst>
        </pc:spChg>
        <pc:cxnChg chg="mod">
          <ac:chgData name="VŨ NGỌC QUANG" userId="23fcd8bb9e19aa0b" providerId="LiveId" clId="{0198F739-AD50-41DA-AF85-C4A73C2C617C}" dt="2021-09-28T13:38:07.112" v="24659" actId="14100"/>
          <ac:cxnSpMkLst>
            <pc:docMk/>
            <pc:sldMk cId="2177532269" sldId="293"/>
            <ac:cxnSpMk id="14" creationId="{C08EE661-44A8-4C9B-AC9D-7E380224FC4A}"/>
          </ac:cxnSpMkLst>
        </pc:cxnChg>
        <pc:cxnChg chg="mod">
          <ac:chgData name="VŨ NGỌC QUANG" userId="23fcd8bb9e19aa0b" providerId="LiveId" clId="{0198F739-AD50-41DA-AF85-C4A73C2C617C}" dt="2021-09-28T13:37:59.507" v="24657" actId="14100"/>
          <ac:cxnSpMkLst>
            <pc:docMk/>
            <pc:sldMk cId="2177532269" sldId="293"/>
            <ac:cxnSpMk id="16" creationId="{124FC30D-2562-4B9A-B1FC-01ED1564E625}"/>
          </ac:cxnSpMkLst>
        </pc:cxnChg>
      </pc:sldChg>
      <pc:sldChg chg="addSp delSp modSp del mod">
        <pc:chgData name="VŨ NGỌC QUANG" userId="23fcd8bb9e19aa0b" providerId="LiveId" clId="{0198F739-AD50-41DA-AF85-C4A73C2C617C}" dt="2021-09-27T14:50:33.954" v="20297" actId="2696"/>
        <pc:sldMkLst>
          <pc:docMk/>
          <pc:sldMk cId="3026404086" sldId="294"/>
        </pc:sldMkLst>
        <pc:spChg chg="del">
          <ac:chgData name="VŨ NGỌC QUANG" userId="23fcd8bb9e19aa0b" providerId="LiveId" clId="{0198F739-AD50-41DA-AF85-C4A73C2C617C}" dt="2021-09-27T13:56:59.742" v="19377" actId="478"/>
          <ac:spMkLst>
            <pc:docMk/>
            <pc:sldMk cId="3026404086" sldId="294"/>
            <ac:spMk id="2" creationId="{CB8065A2-33FB-46D0-A201-32CAB5DF4C8A}"/>
          </ac:spMkLst>
        </pc:spChg>
        <pc:spChg chg="del">
          <ac:chgData name="VŨ NGỌC QUANG" userId="23fcd8bb9e19aa0b" providerId="LiveId" clId="{0198F739-AD50-41DA-AF85-C4A73C2C617C}" dt="2021-09-27T13:57:01.253" v="19378" actId="478"/>
          <ac:spMkLst>
            <pc:docMk/>
            <pc:sldMk cId="3026404086" sldId="294"/>
            <ac:spMk id="3" creationId="{8B53A2F0-7F41-4A50-B627-EAF432F67A2D}"/>
          </ac:spMkLst>
        </pc:spChg>
        <pc:spChg chg="mod">
          <ac:chgData name="VŨ NGỌC QUANG" userId="23fcd8bb9e19aa0b" providerId="LiveId" clId="{0198F739-AD50-41DA-AF85-C4A73C2C617C}" dt="2021-09-27T14:47:00.535" v="20227" actId="20577"/>
          <ac:spMkLst>
            <pc:docMk/>
            <pc:sldMk cId="3026404086" sldId="294"/>
            <ac:spMk id="6" creationId="{709DB12C-3F82-466C-8C10-C83D06355ED1}"/>
          </ac:spMkLst>
        </pc:spChg>
        <pc:spChg chg="add mod">
          <ac:chgData name="VŨ NGỌC QUANG" userId="23fcd8bb9e19aa0b" providerId="LiveId" clId="{0198F739-AD50-41DA-AF85-C4A73C2C617C}" dt="2021-09-27T13:59:09.670" v="19490" actId="113"/>
          <ac:spMkLst>
            <pc:docMk/>
            <pc:sldMk cId="3026404086" sldId="294"/>
            <ac:spMk id="8" creationId="{F621766F-2A82-4072-9150-E5BB59E7E608}"/>
          </ac:spMkLst>
        </pc:spChg>
        <pc:picChg chg="del mod">
          <ac:chgData name="VŨ NGỌC QUANG" userId="23fcd8bb9e19aa0b" providerId="LiveId" clId="{0198F739-AD50-41DA-AF85-C4A73C2C617C}" dt="2021-09-27T13:57:22.132" v="19380" actId="21"/>
          <ac:picMkLst>
            <pc:docMk/>
            <pc:sldMk cId="3026404086" sldId="294"/>
            <ac:picMk id="4" creationId="{2B52BD9D-A541-4933-A810-123B7D86A6BA}"/>
          </ac:picMkLst>
        </pc:picChg>
      </pc:sldChg>
      <pc:sldChg chg="addSp delSp modSp del mod">
        <pc:chgData name="VŨ NGỌC QUANG" userId="23fcd8bb9e19aa0b" providerId="LiveId" clId="{0198F739-AD50-41DA-AF85-C4A73C2C617C}" dt="2021-09-27T14:52:00.023" v="20317" actId="2696"/>
        <pc:sldMkLst>
          <pc:docMk/>
          <pc:sldMk cId="4168251382" sldId="295"/>
        </pc:sldMkLst>
        <pc:spChg chg="del">
          <ac:chgData name="VŨ NGỌC QUANG" userId="23fcd8bb9e19aa0b" providerId="LiveId" clId="{0198F739-AD50-41DA-AF85-C4A73C2C617C}" dt="2021-09-27T14:00:02.027" v="19496" actId="21"/>
          <ac:spMkLst>
            <pc:docMk/>
            <pc:sldMk cId="4168251382" sldId="295"/>
            <ac:spMk id="2" creationId="{9D95233F-C556-46A7-981B-2E3DAC6B96FA}"/>
          </ac:spMkLst>
        </pc:spChg>
        <pc:spChg chg="mod">
          <ac:chgData name="VŨ NGỌC QUANG" userId="23fcd8bb9e19aa0b" providerId="LiveId" clId="{0198F739-AD50-41DA-AF85-C4A73C2C617C}" dt="2021-09-27T14:51:51.529" v="20314" actId="1076"/>
          <ac:spMkLst>
            <pc:docMk/>
            <pc:sldMk cId="4168251382" sldId="295"/>
            <ac:spMk id="6" creationId="{6E523E35-6053-4435-8F09-E8245ED3B5F3}"/>
          </ac:spMkLst>
        </pc:spChg>
        <pc:spChg chg="add del mod">
          <ac:chgData name="VŨ NGỌC QUANG" userId="23fcd8bb9e19aa0b" providerId="LiveId" clId="{0198F739-AD50-41DA-AF85-C4A73C2C617C}" dt="2021-09-27T14:00:03.779" v="19497" actId="21"/>
          <ac:spMkLst>
            <pc:docMk/>
            <pc:sldMk cId="4168251382" sldId="295"/>
            <ac:spMk id="8" creationId="{F4706245-6467-468F-99BD-5B981BCE9ACE}"/>
          </ac:spMkLst>
        </pc:spChg>
        <pc:spChg chg="add mod">
          <ac:chgData name="VŨ NGỌC QUANG" userId="23fcd8bb9e19aa0b" providerId="LiveId" clId="{0198F739-AD50-41DA-AF85-C4A73C2C617C}" dt="2021-09-27T14:00:50.525" v="19598" actId="113"/>
          <ac:spMkLst>
            <pc:docMk/>
            <pc:sldMk cId="4168251382" sldId="295"/>
            <ac:spMk id="9" creationId="{659E7834-6B31-4DAE-B26D-32EE71B0F402}"/>
          </ac:spMkLst>
        </pc:spChg>
        <pc:picChg chg="del">
          <ac:chgData name="VŨ NGỌC QUANG" userId="23fcd8bb9e19aa0b" providerId="LiveId" clId="{0198F739-AD50-41DA-AF85-C4A73C2C617C}" dt="2021-09-27T13:59:59.374" v="19495" actId="21"/>
          <ac:picMkLst>
            <pc:docMk/>
            <pc:sldMk cId="4168251382" sldId="295"/>
            <ac:picMk id="4" creationId="{DDF0C74A-CBBC-48C2-B664-DBBF0B4A7980}"/>
          </ac:picMkLst>
        </pc:picChg>
      </pc:sldChg>
      <pc:sldChg chg="addSp delSp modSp del mod">
        <pc:chgData name="VŨ NGỌC QUANG" userId="23fcd8bb9e19aa0b" providerId="LiveId" clId="{0198F739-AD50-41DA-AF85-C4A73C2C617C}" dt="2021-09-27T14:52:40.023" v="20325" actId="2696"/>
        <pc:sldMkLst>
          <pc:docMk/>
          <pc:sldMk cId="733155711" sldId="296"/>
        </pc:sldMkLst>
        <pc:spChg chg="mod">
          <ac:chgData name="VŨ NGỌC QUANG" userId="23fcd8bb9e19aa0b" providerId="LiveId" clId="{0198F739-AD50-41DA-AF85-C4A73C2C617C}" dt="2021-09-27T14:02:46.481" v="19739" actId="1076"/>
          <ac:spMkLst>
            <pc:docMk/>
            <pc:sldMk cId="733155711" sldId="296"/>
            <ac:spMk id="7" creationId="{A57D5D16-7ADF-407B-8AC3-268BB6609C85}"/>
          </ac:spMkLst>
        </pc:spChg>
        <pc:spChg chg="add del mod">
          <ac:chgData name="VŨ NGỌC QUANG" userId="23fcd8bb9e19aa0b" providerId="LiveId" clId="{0198F739-AD50-41DA-AF85-C4A73C2C617C}" dt="2021-09-27T14:02:31.529" v="19734" actId="21"/>
          <ac:spMkLst>
            <pc:docMk/>
            <pc:sldMk cId="733155711" sldId="296"/>
            <ac:spMk id="8" creationId="{FBB8DCC3-D0D8-4EFC-8A20-F19F8F0005E7}"/>
          </ac:spMkLst>
        </pc:spChg>
        <pc:spChg chg="add mod">
          <ac:chgData name="VŨ NGỌC QUANG" userId="23fcd8bb9e19aa0b" providerId="LiveId" clId="{0198F739-AD50-41DA-AF85-C4A73C2C617C}" dt="2021-09-27T14:02:24.909" v="19733" actId="113"/>
          <ac:spMkLst>
            <pc:docMk/>
            <pc:sldMk cId="733155711" sldId="296"/>
            <ac:spMk id="9" creationId="{83F03105-045A-4235-9765-9C63780D5121}"/>
          </ac:spMkLst>
        </pc:spChg>
        <pc:picChg chg="del">
          <ac:chgData name="VŨ NGỌC QUANG" userId="23fcd8bb9e19aa0b" providerId="LiveId" clId="{0198F739-AD50-41DA-AF85-C4A73C2C617C}" dt="2021-09-27T14:01:28.709" v="19609" actId="21"/>
          <ac:picMkLst>
            <pc:docMk/>
            <pc:sldMk cId="733155711" sldId="296"/>
            <ac:picMk id="4" creationId="{BB57426D-5541-4110-92D6-6D1B1D4343B7}"/>
          </ac:picMkLst>
        </pc:picChg>
      </pc:sldChg>
      <pc:sldChg chg="addSp delSp modSp mod modAnim">
        <pc:chgData name="VŨ NGỌC QUANG" userId="23fcd8bb9e19aa0b" providerId="LiveId" clId="{0198F739-AD50-41DA-AF85-C4A73C2C617C}" dt="2021-09-29T01:11:31.814" v="29521" actId="113"/>
        <pc:sldMkLst>
          <pc:docMk/>
          <pc:sldMk cId="2367979100" sldId="297"/>
        </pc:sldMkLst>
        <pc:spChg chg="mod">
          <ac:chgData name="VŨ NGỌC QUANG" userId="23fcd8bb9e19aa0b" providerId="LiveId" clId="{0198F739-AD50-41DA-AF85-C4A73C2C617C}" dt="2021-09-29T01:11:31.814" v="29521" actId="113"/>
          <ac:spMkLst>
            <pc:docMk/>
            <pc:sldMk cId="2367979100" sldId="297"/>
            <ac:spMk id="3" creationId="{D9B84854-4A37-41CA-B61C-73FF00AA9437}"/>
          </ac:spMkLst>
        </pc:spChg>
        <pc:spChg chg="del mod">
          <ac:chgData name="VŨ NGỌC QUANG" userId="23fcd8bb9e19aa0b" providerId="LiveId" clId="{0198F739-AD50-41DA-AF85-C4A73C2C617C}" dt="2021-09-28T13:10:06.510" v="24368" actId="21"/>
          <ac:spMkLst>
            <pc:docMk/>
            <pc:sldMk cId="2367979100" sldId="297"/>
            <ac:spMk id="4" creationId="{5FFEE597-5BCA-49B4-8A65-1530BD7FD111}"/>
          </ac:spMkLst>
        </pc:spChg>
        <pc:spChg chg="add mod">
          <ac:chgData name="VŨ NGỌC QUANG" userId="23fcd8bb9e19aa0b" providerId="LiveId" clId="{0198F739-AD50-41DA-AF85-C4A73C2C617C}" dt="2021-09-28T13:10:52.355" v="24374"/>
          <ac:spMkLst>
            <pc:docMk/>
            <pc:sldMk cId="2367979100" sldId="297"/>
            <ac:spMk id="5" creationId="{4D08DD44-7996-4096-99A4-892956F735F1}"/>
          </ac:spMkLst>
        </pc:spChg>
        <pc:picChg chg="add mod">
          <ac:chgData name="VŨ NGỌC QUANG" userId="23fcd8bb9e19aa0b" providerId="LiveId" clId="{0198F739-AD50-41DA-AF85-C4A73C2C617C}" dt="2021-09-28T13:11:08.721" v="24377" actId="1076"/>
          <ac:picMkLst>
            <pc:docMk/>
            <pc:sldMk cId="2367979100" sldId="297"/>
            <ac:picMk id="6" creationId="{A1884A2D-9CD5-4CD0-B025-6B9A5128836D}"/>
          </ac:picMkLst>
        </pc:picChg>
      </pc:sldChg>
      <pc:sldChg chg="addSp delSp modSp mod">
        <pc:chgData name="VŨ NGỌC QUANG" userId="23fcd8bb9e19aa0b" providerId="LiveId" clId="{0198F739-AD50-41DA-AF85-C4A73C2C617C}" dt="2021-09-30T15:43:07.333" v="33893"/>
        <pc:sldMkLst>
          <pc:docMk/>
          <pc:sldMk cId="3083452743" sldId="298"/>
        </pc:sldMkLst>
        <pc:spChg chg="del">
          <ac:chgData name="VŨ NGỌC QUANG" userId="23fcd8bb9e19aa0b" providerId="LiveId" clId="{0198F739-AD50-41DA-AF85-C4A73C2C617C}" dt="2021-09-28T15:18:39.797" v="29447" actId="21"/>
          <ac:spMkLst>
            <pc:docMk/>
            <pc:sldMk cId="3083452743" sldId="298"/>
            <ac:spMk id="2" creationId="{AB1C72BB-6454-42DF-814D-BB84929D0E5D}"/>
          </ac:spMkLst>
        </pc:spChg>
        <pc:spChg chg="add del mod">
          <ac:chgData name="VŨ NGỌC QUANG" userId="23fcd8bb9e19aa0b" providerId="LiveId" clId="{0198F739-AD50-41DA-AF85-C4A73C2C617C}" dt="2021-09-28T15:18:42.770" v="29448" actId="21"/>
          <ac:spMkLst>
            <pc:docMk/>
            <pc:sldMk cId="3083452743" sldId="298"/>
            <ac:spMk id="4" creationId="{9D578453-C31B-467C-88C0-5D424D74419B}"/>
          </ac:spMkLst>
        </pc:spChg>
        <pc:spChg chg="del mod">
          <ac:chgData name="VŨ NGỌC QUANG" userId="23fcd8bb9e19aa0b" providerId="LiveId" clId="{0198F739-AD50-41DA-AF85-C4A73C2C617C}" dt="2021-09-30T15:43:07.333" v="33893"/>
          <ac:spMkLst>
            <pc:docMk/>
            <pc:sldMk cId="3083452743" sldId="298"/>
            <ac:spMk id="6" creationId="{D4CD2086-E63C-427F-A4B6-7C31EE31A68C}"/>
          </ac:spMkLst>
        </pc:spChg>
      </pc:sldChg>
      <pc:sldChg chg="addSp delSp modSp mod modAnim">
        <pc:chgData name="VŨ NGỌC QUANG" userId="23fcd8bb9e19aa0b" providerId="LiveId" clId="{0198F739-AD50-41DA-AF85-C4A73C2C617C}" dt="2021-09-27T16:20:12.550" v="22428"/>
        <pc:sldMkLst>
          <pc:docMk/>
          <pc:sldMk cId="3911655154" sldId="300"/>
        </pc:sldMkLst>
        <pc:spChg chg="add mod">
          <ac:chgData name="VŨ NGỌC QUANG" userId="23fcd8bb9e19aa0b" providerId="LiveId" clId="{0198F739-AD50-41DA-AF85-C4A73C2C617C}" dt="2021-09-27T15:20:52.770" v="22132" actId="207"/>
          <ac:spMkLst>
            <pc:docMk/>
            <pc:sldMk cId="3911655154" sldId="300"/>
            <ac:spMk id="2" creationId="{0962B5F7-EDCB-40C7-A53C-5165139419C2}"/>
          </ac:spMkLst>
        </pc:spChg>
        <pc:spChg chg="add mod">
          <ac:chgData name="VŨ NGỌC QUANG" userId="23fcd8bb9e19aa0b" providerId="LiveId" clId="{0198F739-AD50-41DA-AF85-C4A73C2C617C}" dt="2021-09-27T15:22:11.329" v="22148" actId="14100"/>
          <ac:spMkLst>
            <pc:docMk/>
            <pc:sldMk cId="3911655154" sldId="300"/>
            <ac:spMk id="3" creationId="{927C8100-3A1D-40DE-A8AE-FDB987211889}"/>
          </ac:spMkLst>
        </pc:spChg>
        <pc:spChg chg="mod">
          <ac:chgData name="VŨ NGỌC QUANG" userId="23fcd8bb9e19aa0b" providerId="LiveId" clId="{0198F739-AD50-41DA-AF85-C4A73C2C617C}" dt="2021-09-27T15:22:30.890" v="22149" actId="2710"/>
          <ac:spMkLst>
            <pc:docMk/>
            <pc:sldMk cId="3911655154" sldId="300"/>
            <ac:spMk id="47" creationId="{E31FF6FE-6FB6-435E-BD2E-CBEAFA6686DB}"/>
          </ac:spMkLst>
        </pc:spChg>
        <pc:spChg chg="mod">
          <ac:chgData name="VŨ NGỌC QUANG" userId="23fcd8bb9e19aa0b" providerId="LiveId" clId="{0198F739-AD50-41DA-AF85-C4A73C2C617C}" dt="2021-09-27T16:19:51.153" v="22424" actId="1076"/>
          <ac:spMkLst>
            <pc:docMk/>
            <pc:sldMk cId="3911655154" sldId="300"/>
            <ac:spMk id="48" creationId="{A6680771-5A28-4F73-8237-2EDCC16B1767}"/>
          </ac:spMkLst>
        </pc:spChg>
        <pc:picChg chg="del">
          <ac:chgData name="VŨ NGỌC QUANG" userId="23fcd8bb9e19aa0b" providerId="LiveId" clId="{0198F739-AD50-41DA-AF85-C4A73C2C617C}" dt="2021-09-27T15:17:35.475" v="22117" actId="21"/>
          <ac:picMkLst>
            <pc:docMk/>
            <pc:sldMk cId="3911655154" sldId="300"/>
            <ac:picMk id="5" creationId="{C8A57EAB-D867-4BDA-8029-2508ADF3E680}"/>
          </ac:picMkLst>
        </pc:picChg>
        <pc:picChg chg="add del mod">
          <ac:chgData name="VŨ NGỌC QUANG" userId="23fcd8bb9e19aa0b" providerId="LiveId" clId="{0198F739-AD50-41DA-AF85-C4A73C2C617C}" dt="2021-09-27T15:17:08.666" v="22114" actId="21"/>
          <ac:picMkLst>
            <pc:docMk/>
            <pc:sldMk cId="3911655154" sldId="300"/>
            <ac:picMk id="3074" creationId="{36FC076C-FEF6-44C4-9330-E12B09764841}"/>
          </ac:picMkLst>
        </pc:picChg>
        <pc:picChg chg="add mod">
          <ac:chgData name="VŨ NGỌC QUANG" userId="23fcd8bb9e19aa0b" providerId="LiveId" clId="{0198F739-AD50-41DA-AF85-C4A73C2C617C}" dt="2021-09-27T15:18:27.873" v="22125" actId="1076"/>
          <ac:picMkLst>
            <pc:docMk/>
            <pc:sldMk cId="3911655154" sldId="300"/>
            <ac:picMk id="3076" creationId="{E8BBB216-9FD8-4577-8CFB-0BB35F6E5CF9}"/>
          </ac:picMkLst>
        </pc:picChg>
      </pc:sldChg>
      <pc:sldChg chg="modSp del mod">
        <pc:chgData name="VŨ NGỌC QUANG" userId="23fcd8bb9e19aa0b" providerId="LiveId" clId="{0198F739-AD50-41DA-AF85-C4A73C2C617C}" dt="2021-09-28T15:13:23.198" v="29393" actId="2696"/>
        <pc:sldMkLst>
          <pc:docMk/>
          <pc:sldMk cId="1650322053" sldId="301"/>
        </pc:sldMkLst>
        <pc:picChg chg="mod">
          <ac:chgData name="VŨ NGỌC QUANG" userId="23fcd8bb9e19aa0b" providerId="LiveId" clId="{0198F739-AD50-41DA-AF85-C4A73C2C617C}" dt="2021-09-28T15:11:34.748" v="29348" actId="1076"/>
          <ac:picMkLst>
            <pc:docMk/>
            <pc:sldMk cId="1650322053" sldId="301"/>
            <ac:picMk id="5" creationId="{D25A7B2C-3AE4-4547-9778-12DF5D49B9E8}"/>
          </ac:picMkLst>
        </pc:picChg>
      </pc:sldChg>
      <pc:sldChg chg="addSp delSp modSp del mod setBg">
        <pc:chgData name="VŨ NGỌC QUANG" userId="23fcd8bb9e19aa0b" providerId="LiveId" clId="{0198F739-AD50-41DA-AF85-C4A73C2C617C}" dt="2021-09-30T15:41:59.278" v="33885" actId="47"/>
        <pc:sldMkLst>
          <pc:docMk/>
          <pc:sldMk cId="1082758974" sldId="302"/>
        </pc:sldMkLst>
        <pc:spChg chg="add del mod">
          <ac:chgData name="VŨ NGỌC QUANG" userId="23fcd8bb9e19aa0b" providerId="LiveId" clId="{0198F739-AD50-41DA-AF85-C4A73C2C617C}" dt="2021-09-28T15:11:04.628" v="29347" actId="1076"/>
          <ac:spMkLst>
            <pc:docMk/>
            <pc:sldMk cId="1082758974" sldId="302"/>
            <ac:spMk id="3" creationId="{D757D993-5756-4614-BB09-E1A25CC9A818}"/>
          </ac:spMkLst>
        </pc:spChg>
        <pc:spChg chg="del mod">
          <ac:chgData name="VŨ NGỌC QUANG" userId="23fcd8bb9e19aa0b" providerId="LiveId" clId="{0198F739-AD50-41DA-AF85-C4A73C2C617C}" dt="2021-09-28T15:10:13.407" v="29334" actId="26606"/>
          <ac:spMkLst>
            <pc:docMk/>
            <pc:sldMk cId="1082758974" sldId="302"/>
            <ac:spMk id="6" creationId="{285E5E7A-7A55-499A-8079-D926AC68E448}"/>
          </ac:spMkLst>
        </pc:spChg>
        <pc:spChg chg="add del mod">
          <ac:chgData name="VŨ NGỌC QUANG" userId="23fcd8bb9e19aa0b" providerId="LiveId" clId="{0198F739-AD50-41DA-AF85-C4A73C2C617C}" dt="2021-09-28T15:09:12.979" v="29332"/>
          <ac:spMkLst>
            <pc:docMk/>
            <pc:sldMk cId="1082758974" sldId="302"/>
            <ac:spMk id="8" creationId="{25E9808E-3B91-4448-A6A8-511E406B085B}"/>
          </ac:spMkLst>
        </pc:spChg>
        <pc:spChg chg="add del mod">
          <ac:chgData name="VŨ NGỌC QUANG" userId="23fcd8bb9e19aa0b" providerId="LiveId" clId="{0198F739-AD50-41DA-AF85-C4A73C2C617C}" dt="2021-09-28T15:09:12.979" v="29332"/>
          <ac:spMkLst>
            <pc:docMk/>
            <pc:sldMk cId="1082758974" sldId="302"/>
            <ac:spMk id="9" creationId="{DC5230A3-E48F-4A5F-B392-CC1046996931}"/>
          </ac:spMkLst>
        </pc:spChg>
        <pc:spChg chg="add del mod">
          <ac:chgData name="VŨ NGỌC QUANG" userId="23fcd8bb9e19aa0b" providerId="LiveId" clId="{0198F739-AD50-41DA-AF85-C4A73C2C617C}" dt="2021-09-28T15:09:12.979" v="29332"/>
          <ac:spMkLst>
            <pc:docMk/>
            <pc:sldMk cId="1082758974" sldId="302"/>
            <ac:spMk id="10" creationId="{20229A78-FF4A-4FFB-81F5-08E5551C5B8E}"/>
          </ac:spMkLst>
        </pc:spChg>
        <pc:spChg chg="add del">
          <ac:chgData name="VŨ NGỌC QUANG" userId="23fcd8bb9e19aa0b" providerId="LiveId" clId="{0198F739-AD50-41DA-AF85-C4A73C2C617C}" dt="2021-09-28T15:10:13.407" v="29334" actId="26606"/>
          <ac:spMkLst>
            <pc:docMk/>
            <pc:sldMk cId="1082758974" sldId="302"/>
            <ac:spMk id="11" creationId="{815925C2-A704-4D47-B1C1-3FCA52512EC1}"/>
          </ac:spMkLst>
        </pc:spChg>
        <pc:spChg chg="add del">
          <ac:chgData name="VŨ NGỌC QUANG" userId="23fcd8bb9e19aa0b" providerId="LiveId" clId="{0198F739-AD50-41DA-AF85-C4A73C2C617C}" dt="2021-09-28T15:10:13.407" v="29334" actId="26606"/>
          <ac:spMkLst>
            <pc:docMk/>
            <pc:sldMk cId="1082758974" sldId="302"/>
            <ac:spMk id="13" creationId="{01D4315C-C23C-4FD3-98DF-08C29E2292A8}"/>
          </ac:spMkLst>
        </pc:spChg>
        <pc:spChg chg="add mod">
          <ac:chgData name="VŨ NGỌC QUANG" userId="23fcd8bb9e19aa0b" providerId="LiveId" clId="{0198F739-AD50-41DA-AF85-C4A73C2C617C}" dt="2021-09-28T15:10:48.988" v="29341" actId="1076"/>
          <ac:spMkLst>
            <pc:docMk/>
            <pc:sldMk cId="1082758974" sldId="302"/>
            <ac:spMk id="29" creationId="{E18A4D03-73AB-4FB8-BD69-A27DDEC669D2}"/>
          </ac:spMkLst>
        </pc:spChg>
        <pc:spChg chg="add mod">
          <ac:chgData name="VŨ NGỌC QUANG" userId="23fcd8bb9e19aa0b" providerId="LiveId" clId="{0198F739-AD50-41DA-AF85-C4A73C2C617C}" dt="2021-09-28T15:10:48.988" v="29341" actId="1076"/>
          <ac:spMkLst>
            <pc:docMk/>
            <pc:sldMk cId="1082758974" sldId="302"/>
            <ac:spMk id="30" creationId="{A243DCE2-6155-49CF-8DC5-6D3667084E29}"/>
          </ac:spMkLst>
        </pc:spChg>
        <pc:spChg chg="add">
          <ac:chgData name="VŨ NGỌC QUANG" userId="23fcd8bb9e19aa0b" providerId="LiveId" clId="{0198F739-AD50-41DA-AF85-C4A73C2C617C}" dt="2021-09-28T15:10:13.407" v="29334" actId="26606"/>
          <ac:spMkLst>
            <pc:docMk/>
            <pc:sldMk cId="1082758974" sldId="302"/>
            <ac:spMk id="31" creationId="{3AD318CC-E2A8-4E27-9548-A047A78999B1}"/>
          </ac:spMkLst>
        </pc:spChg>
        <pc:spChg chg="add mod">
          <ac:chgData name="VŨ NGỌC QUANG" userId="23fcd8bb9e19aa0b" providerId="LiveId" clId="{0198F739-AD50-41DA-AF85-C4A73C2C617C}" dt="2021-09-28T15:10:48.988" v="29341" actId="1076"/>
          <ac:spMkLst>
            <pc:docMk/>
            <pc:sldMk cId="1082758974" sldId="302"/>
            <ac:spMk id="32" creationId="{C6670DD7-4874-4A2D-ABDC-F6020B87D922}"/>
          </ac:spMkLst>
        </pc:spChg>
        <pc:spChg chg="add">
          <ac:chgData name="VŨ NGỌC QUANG" userId="23fcd8bb9e19aa0b" providerId="LiveId" clId="{0198F739-AD50-41DA-AF85-C4A73C2C617C}" dt="2021-09-28T15:10:13.407" v="29334" actId="26606"/>
          <ac:spMkLst>
            <pc:docMk/>
            <pc:sldMk cId="1082758974" sldId="302"/>
            <ac:spMk id="37" creationId="{2C1BBA94-3F40-40AA-8BB9-E69E25E537C1}"/>
          </ac:spMkLst>
        </pc:spChg>
        <pc:grpChg chg="add del">
          <ac:chgData name="VŨ NGỌC QUANG" userId="23fcd8bb9e19aa0b" providerId="LiveId" clId="{0198F739-AD50-41DA-AF85-C4A73C2C617C}" dt="2021-09-28T15:10:13.407" v="29334" actId="26606"/>
          <ac:grpSpMkLst>
            <pc:docMk/>
            <pc:sldMk cId="1082758974" sldId="302"/>
            <ac:grpSpMk id="15" creationId="{5E6B47BC-43FD-4C91-8BFF-B41B99A8A39E}"/>
          </ac:grpSpMkLst>
        </pc:grpChg>
        <pc:grpChg chg="add del">
          <ac:chgData name="VŨ NGỌC QUANG" userId="23fcd8bb9e19aa0b" providerId="LiveId" clId="{0198F739-AD50-41DA-AF85-C4A73C2C617C}" dt="2021-09-28T15:10:13.407" v="29334" actId="26606"/>
          <ac:grpSpMkLst>
            <pc:docMk/>
            <pc:sldMk cId="1082758974" sldId="302"/>
            <ac:grpSpMk id="19" creationId="{43F5E015-E085-4624-B431-B42414448684}"/>
          </ac:grpSpMkLst>
        </pc:grpChg>
        <pc:grpChg chg="add">
          <ac:chgData name="VŨ NGỌC QUANG" userId="23fcd8bb9e19aa0b" providerId="LiveId" clId="{0198F739-AD50-41DA-AF85-C4A73C2C617C}" dt="2021-09-28T15:10:13.407" v="29334" actId="26606"/>
          <ac:grpSpMkLst>
            <pc:docMk/>
            <pc:sldMk cId="1082758974" sldId="302"/>
            <ac:grpSpMk id="33" creationId="{B14B560F-9DD7-4302-A60B-EBD3EF59B073}"/>
          </ac:grpSpMkLst>
        </pc:grpChg>
        <pc:picChg chg="del">
          <ac:chgData name="VŨ NGỌC QUANG" userId="23fcd8bb9e19aa0b" providerId="LiveId" clId="{0198F739-AD50-41DA-AF85-C4A73C2C617C}" dt="2021-09-28T15:08:27.527" v="29324" actId="478"/>
          <ac:picMkLst>
            <pc:docMk/>
            <pc:sldMk cId="1082758974" sldId="302"/>
            <ac:picMk id="5" creationId="{CB8FBF08-5628-4E63-9AF1-D58E401CC23E}"/>
          </ac:picMkLst>
        </pc:picChg>
        <pc:picChg chg="add del mod">
          <ac:chgData name="VŨ NGỌC QUANG" userId="23fcd8bb9e19aa0b" providerId="LiveId" clId="{0198F739-AD50-41DA-AF85-C4A73C2C617C}" dt="2021-09-28T15:09:12.979" v="29332"/>
          <ac:picMkLst>
            <pc:docMk/>
            <pc:sldMk cId="1082758974" sldId="302"/>
            <ac:picMk id="7" creationId="{FD223983-416E-479E-8F72-BE77CBADB17C}"/>
          </ac:picMkLst>
        </pc:picChg>
        <pc:picChg chg="add mod">
          <ac:chgData name="VŨ NGỌC QUANG" userId="23fcd8bb9e19aa0b" providerId="LiveId" clId="{0198F739-AD50-41DA-AF85-C4A73C2C617C}" dt="2021-09-28T15:10:48.988" v="29341" actId="1076"/>
          <ac:picMkLst>
            <pc:docMk/>
            <pc:sldMk cId="1082758974" sldId="302"/>
            <ac:picMk id="28" creationId="{CFDE8C2C-AC32-4FD0-9FCA-7CFBA78F76F9}"/>
          </ac:picMkLst>
        </pc:picChg>
      </pc:sldChg>
      <pc:sldChg chg="addSp modSp del mod">
        <pc:chgData name="VŨ NGỌC QUANG" userId="23fcd8bb9e19aa0b" providerId="LiveId" clId="{0198F739-AD50-41DA-AF85-C4A73C2C617C}" dt="2021-09-30T15:42:07.286" v="33888" actId="47"/>
        <pc:sldMkLst>
          <pc:docMk/>
          <pc:sldMk cId="2737792479" sldId="303"/>
        </pc:sldMkLst>
        <pc:spChg chg="mod">
          <ac:chgData name="VŨ NGỌC QUANG" userId="23fcd8bb9e19aa0b" providerId="LiveId" clId="{0198F739-AD50-41DA-AF85-C4A73C2C617C}" dt="2021-09-29T15:47:54.792" v="29909" actId="1076"/>
          <ac:spMkLst>
            <pc:docMk/>
            <pc:sldMk cId="2737792479" sldId="303"/>
            <ac:spMk id="3" creationId="{FDDDC383-104C-47C3-8A0B-E212BD72DCD5}"/>
          </ac:spMkLst>
        </pc:spChg>
        <pc:spChg chg="mod">
          <ac:chgData name="VŨ NGỌC QUANG" userId="23fcd8bb9e19aa0b" providerId="LiveId" clId="{0198F739-AD50-41DA-AF85-C4A73C2C617C}" dt="2021-09-29T15:47:51.264" v="29908" actId="1076"/>
          <ac:spMkLst>
            <pc:docMk/>
            <pc:sldMk cId="2737792479" sldId="303"/>
            <ac:spMk id="6" creationId="{9D56037E-EF35-4B2C-AC80-295F9B921FA5}"/>
          </ac:spMkLst>
        </pc:spChg>
        <pc:picChg chg="add mod">
          <ac:chgData name="VŨ NGỌC QUANG" userId="23fcd8bb9e19aa0b" providerId="LiveId" clId="{0198F739-AD50-41DA-AF85-C4A73C2C617C}" dt="2021-09-28T15:19:44.643" v="29455" actId="1076"/>
          <ac:picMkLst>
            <pc:docMk/>
            <pc:sldMk cId="2737792479" sldId="303"/>
            <ac:picMk id="7" creationId="{5EDEABAC-79EF-449B-BB16-D1809C45612C}"/>
          </ac:picMkLst>
        </pc:picChg>
      </pc:sldChg>
      <pc:sldChg chg="modSp del mod">
        <pc:chgData name="VŨ NGỌC QUANG" userId="23fcd8bb9e19aa0b" providerId="LiveId" clId="{0198F739-AD50-41DA-AF85-C4A73C2C617C}" dt="2021-09-30T15:42:03.180" v="33886" actId="47"/>
        <pc:sldMkLst>
          <pc:docMk/>
          <pc:sldMk cId="3840568883" sldId="304"/>
        </pc:sldMkLst>
        <pc:spChg chg="mod">
          <ac:chgData name="VŨ NGỌC QUANG" userId="23fcd8bb9e19aa0b" providerId="LiveId" clId="{0198F739-AD50-41DA-AF85-C4A73C2C617C}" dt="2021-09-28T15:13:57.300" v="29421" actId="1076"/>
          <ac:spMkLst>
            <pc:docMk/>
            <pc:sldMk cId="3840568883" sldId="304"/>
            <ac:spMk id="6" creationId="{D327030B-B364-4053-A56A-57CC0E562AF0}"/>
          </ac:spMkLst>
        </pc:spChg>
      </pc:sldChg>
      <pc:sldChg chg="del">
        <pc:chgData name="VŨ NGỌC QUANG" userId="23fcd8bb9e19aa0b" providerId="LiveId" clId="{0198F739-AD50-41DA-AF85-C4A73C2C617C}" dt="2021-09-28T15:17:33.434" v="29436" actId="2696"/>
        <pc:sldMkLst>
          <pc:docMk/>
          <pc:sldMk cId="2776358728" sldId="305"/>
        </pc:sldMkLst>
      </pc:sldChg>
      <pc:sldChg chg="del">
        <pc:chgData name="VŨ NGỌC QUANG" userId="23fcd8bb9e19aa0b" providerId="LiveId" clId="{0198F739-AD50-41DA-AF85-C4A73C2C617C}" dt="2021-09-28T15:21:16.224" v="29467" actId="2696"/>
        <pc:sldMkLst>
          <pc:docMk/>
          <pc:sldMk cId="456241880" sldId="306"/>
        </pc:sldMkLst>
      </pc:sldChg>
      <pc:sldChg chg="modSp del mod">
        <pc:chgData name="VŨ NGỌC QUANG" userId="23fcd8bb9e19aa0b" providerId="LiveId" clId="{0198F739-AD50-41DA-AF85-C4A73C2C617C}" dt="2021-09-30T15:42:12.568" v="33890" actId="47"/>
        <pc:sldMkLst>
          <pc:docMk/>
          <pc:sldMk cId="2861885166" sldId="307"/>
        </pc:sldMkLst>
        <pc:spChg chg="mod">
          <ac:chgData name="VŨ NGỌC QUANG" userId="23fcd8bb9e19aa0b" providerId="LiveId" clId="{0198F739-AD50-41DA-AF85-C4A73C2C617C}" dt="2021-09-29T16:03:05.417" v="29973" actId="1076"/>
          <ac:spMkLst>
            <pc:docMk/>
            <pc:sldMk cId="2861885166" sldId="307"/>
            <ac:spMk id="3" creationId="{BE527AB7-7C62-41CC-8E5D-7CD1BF3F0994}"/>
          </ac:spMkLst>
        </pc:spChg>
      </pc:sldChg>
      <pc:sldChg chg="modSp del mod">
        <pc:chgData name="VŨ NGỌC QUANG" userId="23fcd8bb9e19aa0b" providerId="LiveId" clId="{0198F739-AD50-41DA-AF85-C4A73C2C617C}" dt="2021-10-01T01:46:51.096" v="34493" actId="2696"/>
        <pc:sldMkLst>
          <pc:docMk/>
          <pc:sldMk cId="2009203314" sldId="308"/>
        </pc:sldMkLst>
        <pc:graphicFrameChg chg="mod modGraphic">
          <ac:chgData name="VŨ NGỌC QUANG" userId="23fcd8bb9e19aa0b" providerId="LiveId" clId="{0198F739-AD50-41DA-AF85-C4A73C2C617C}" dt="2021-09-30T15:52:07.638" v="33976" actId="1076"/>
          <ac:graphicFrameMkLst>
            <pc:docMk/>
            <pc:sldMk cId="2009203314" sldId="308"/>
            <ac:graphicFrameMk id="5" creationId="{266C61B5-3E7A-463B-AC1D-18FFDE3042F8}"/>
          </ac:graphicFrameMkLst>
        </pc:graphicFrameChg>
      </pc:sldChg>
      <pc:sldChg chg="addSp delSp modSp mod modAnim">
        <pc:chgData name="VŨ NGỌC QUANG" userId="23fcd8bb9e19aa0b" providerId="LiveId" clId="{0198F739-AD50-41DA-AF85-C4A73C2C617C}" dt="2021-10-01T01:49:42.959" v="34535"/>
        <pc:sldMkLst>
          <pc:docMk/>
          <pc:sldMk cId="1328053266" sldId="309"/>
        </pc:sldMkLst>
        <pc:spChg chg="mod">
          <ac:chgData name="VŨ NGỌC QUANG" userId="23fcd8bb9e19aa0b" providerId="LiveId" clId="{0198F739-AD50-41DA-AF85-C4A73C2C617C}" dt="2021-10-01T01:43:03.581" v="34296" actId="1076"/>
          <ac:spMkLst>
            <pc:docMk/>
            <pc:sldMk cId="1328053266" sldId="309"/>
            <ac:spMk id="2" creationId="{242A9742-208B-4A37-B5F2-0E8EF8A19453}"/>
          </ac:spMkLst>
        </pc:spChg>
        <pc:spChg chg="add mod">
          <ac:chgData name="VŨ NGỌC QUANG" userId="23fcd8bb9e19aa0b" providerId="LiveId" clId="{0198F739-AD50-41DA-AF85-C4A73C2C617C}" dt="2021-10-01T01:44:05.014" v="34310" actId="14100"/>
          <ac:spMkLst>
            <pc:docMk/>
            <pc:sldMk cId="1328053266" sldId="309"/>
            <ac:spMk id="3" creationId="{A8D67CE2-A5B3-4FBC-822D-C90D8549D3BF}"/>
          </ac:spMkLst>
        </pc:spChg>
        <pc:spChg chg="add mod">
          <ac:chgData name="VŨ NGỌC QUANG" userId="23fcd8bb9e19aa0b" providerId="LiveId" clId="{0198F739-AD50-41DA-AF85-C4A73C2C617C}" dt="2021-10-01T01:44:10.608" v="34311" actId="255"/>
          <ac:spMkLst>
            <pc:docMk/>
            <pc:sldMk cId="1328053266" sldId="309"/>
            <ac:spMk id="4" creationId="{01084EFE-311F-44D8-A5EC-35D731F3A458}"/>
          </ac:spMkLst>
        </pc:spChg>
        <pc:spChg chg="add mod">
          <ac:chgData name="VŨ NGỌC QUANG" userId="23fcd8bb9e19aa0b" providerId="LiveId" clId="{0198F739-AD50-41DA-AF85-C4A73C2C617C}" dt="2021-10-01T01:44:15.154" v="34312" actId="255"/>
          <ac:spMkLst>
            <pc:docMk/>
            <pc:sldMk cId="1328053266" sldId="309"/>
            <ac:spMk id="6" creationId="{89A7AF5E-A4F3-4B6A-86E7-D041F608323E}"/>
          </ac:spMkLst>
        </pc:spChg>
        <pc:spChg chg="add del mod">
          <ac:chgData name="VŨ NGỌC QUANG" userId="23fcd8bb9e19aa0b" providerId="LiveId" clId="{0198F739-AD50-41DA-AF85-C4A73C2C617C}" dt="2021-10-01T01:41:04.817" v="34262"/>
          <ac:spMkLst>
            <pc:docMk/>
            <pc:sldMk cId="1328053266" sldId="309"/>
            <ac:spMk id="7" creationId="{853A0366-7CB9-438A-BEEB-C47B36B1BC7E}"/>
          </ac:spMkLst>
        </pc:spChg>
        <pc:spChg chg="add mod">
          <ac:chgData name="VŨ NGỌC QUANG" userId="23fcd8bb9e19aa0b" providerId="LiveId" clId="{0198F739-AD50-41DA-AF85-C4A73C2C617C}" dt="2021-10-01T01:45:35.274" v="34408" actId="1076"/>
          <ac:spMkLst>
            <pc:docMk/>
            <pc:sldMk cId="1328053266" sldId="309"/>
            <ac:spMk id="8" creationId="{799A466E-29B0-4559-8788-5C545C68C613}"/>
          </ac:spMkLst>
        </pc:spChg>
        <pc:spChg chg="add mod">
          <ac:chgData name="VŨ NGỌC QUANG" userId="23fcd8bb9e19aa0b" providerId="LiveId" clId="{0198F739-AD50-41DA-AF85-C4A73C2C617C}" dt="2021-10-01T01:45:31.321" v="34407" actId="255"/>
          <ac:spMkLst>
            <pc:docMk/>
            <pc:sldMk cId="1328053266" sldId="309"/>
            <ac:spMk id="9" creationId="{7B1CD005-67A5-406E-A646-1B84D010F01F}"/>
          </ac:spMkLst>
        </pc:spChg>
        <pc:spChg chg="add mod">
          <ac:chgData name="VŨ NGỌC QUANG" userId="23fcd8bb9e19aa0b" providerId="LiveId" clId="{0198F739-AD50-41DA-AF85-C4A73C2C617C}" dt="2021-10-01T01:45:40.226" v="34409" actId="1076"/>
          <ac:spMkLst>
            <pc:docMk/>
            <pc:sldMk cId="1328053266" sldId="309"/>
            <ac:spMk id="10" creationId="{A39C8105-B469-484E-AFD5-756DDC0036C4}"/>
          </ac:spMkLst>
        </pc:spChg>
        <pc:spChg chg="add mod">
          <ac:chgData name="VŨ NGỌC QUANG" userId="23fcd8bb9e19aa0b" providerId="LiveId" clId="{0198F739-AD50-41DA-AF85-C4A73C2C617C}" dt="2021-10-01T01:45:42.226" v="34410" actId="1076"/>
          <ac:spMkLst>
            <pc:docMk/>
            <pc:sldMk cId="1328053266" sldId="309"/>
            <ac:spMk id="11" creationId="{C2D2DC0F-05FF-4942-8898-4B62D95B804F}"/>
          </ac:spMkLst>
        </pc:spChg>
        <pc:spChg chg="add del mod">
          <ac:chgData name="VŨ NGỌC QUANG" userId="23fcd8bb9e19aa0b" providerId="LiveId" clId="{0198F739-AD50-41DA-AF85-C4A73C2C617C}" dt="2021-10-01T01:42:57.675" v="34295"/>
          <ac:spMkLst>
            <pc:docMk/>
            <pc:sldMk cId="1328053266" sldId="309"/>
            <ac:spMk id="12" creationId="{D6C86442-DA5D-47A9-98A8-4CC2E54DB07B}"/>
          </ac:spMkLst>
        </pc:spChg>
        <pc:graphicFrameChg chg="mod modGraphic">
          <ac:chgData name="VŨ NGỌC QUANG" userId="23fcd8bb9e19aa0b" providerId="LiveId" clId="{0198F739-AD50-41DA-AF85-C4A73C2C617C}" dt="2021-10-01T01:46:24.114" v="34485" actId="255"/>
          <ac:graphicFrameMkLst>
            <pc:docMk/>
            <pc:sldMk cId="1328053266" sldId="309"/>
            <ac:graphicFrameMk id="5" creationId="{849E1DE7-EA93-4872-BBA8-BB721152DFD6}"/>
          </ac:graphicFrameMkLst>
        </pc:graphicFrameChg>
      </pc:sldChg>
      <pc:sldChg chg="addSp delSp modSp add mod delAnim modAnim">
        <pc:chgData name="VŨ NGỌC QUANG" userId="23fcd8bb9e19aa0b" providerId="LiveId" clId="{0198F739-AD50-41DA-AF85-C4A73C2C617C}" dt="2021-09-24T14:05:17.138" v="5780"/>
        <pc:sldMkLst>
          <pc:docMk/>
          <pc:sldMk cId="910330772" sldId="480"/>
        </pc:sldMkLst>
        <pc:spChg chg="add mod">
          <ac:chgData name="VŨ NGỌC QUANG" userId="23fcd8bb9e19aa0b" providerId="LiveId" clId="{0198F739-AD50-41DA-AF85-C4A73C2C617C}" dt="2021-09-24T14:05:15.471" v="5779" actId="207"/>
          <ac:spMkLst>
            <pc:docMk/>
            <pc:sldMk cId="910330772" sldId="480"/>
            <ac:spMk id="2" creationId="{75D62F32-8F97-465F-94D0-22096E9C08AA}"/>
          </ac:spMkLst>
        </pc:spChg>
        <pc:spChg chg="mod">
          <ac:chgData name="VŨ NGỌC QUANG" userId="23fcd8bb9e19aa0b" providerId="LiveId" clId="{0198F739-AD50-41DA-AF85-C4A73C2C617C}" dt="2021-09-24T14:04:08.114" v="5757" actId="20577"/>
          <ac:spMkLst>
            <pc:docMk/>
            <pc:sldMk cId="910330772" sldId="480"/>
            <ac:spMk id="3" creationId="{3C3AB2EE-74A7-4545-89AF-681D4A073E39}"/>
          </ac:spMkLst>
        </pc:spChg>
        <pc:spChg chg="del">
          <ac:chgData name="VŨ NGỌC QUANG" userId="23fcd8bb9e19aa0b" providerId="LiveId" clId="{0198F739-AD50-41DA-AF85-C4A73C2C617C}" dt="2021-09-24T14:03:49.855" v="5751" actId="478"/>
          <ac:spMkLst>
            <pc:docMk/>
            <pc:sldMk cId="910330772" sldId="480"/>
            <ac:spMk id="15" creationId="{ED9DCF8F-1310-499D-9E26-66B03EF1F911}"/>
          </ac:spMkLst>
        </pc:spChg>
        <pc:picChg chg="mod">
          <ac:chgData name="VŨ NGỌC QUANG" userId="23fcd8bb9e19aa0b" providerId="LiveId" clId="{0198F739-AD50-41DA-AF85-C4A73C2C617C}" dt="2021-09-24T14:04:22.845" v="5762" actId="1076"/>
          <ac:picMkLst>
            <pc:docMk/>
            <pc:sldMk cId="910330772" sldId="480"/>
            <ac:picMk id="9" creationId="{5DB80DEE-6C27-4092-9D5B-8C79206341B1}"/>
          </ac:picMkLst>
        </pc:picChg>
      </pc:sldChg>
      <pc:sldChg chg="addSp delSp modSp add mod delAnim modAnim">
        <pc:chgData name="VŨ NGỌC QUANG" userId="23fcd8bb9e19aa0b" providerId="LiveId" clId="{0198F739-AD50-41DA-AF85-C4A73C2C617C}" dt="2021-09-24T14:05:21.633" v="5781"/>
        <pc:sldMkLst>
          <pc:docMk/>
          <pc:sldMk cId="2893385933" sldId="481"/>
        </pc:sldMkLst>
        <pc:spChg chg="add mod">
          <ac:chgData name="VŨ NGỌC QUANG" userId="23fcd8bb9e19aa0b" providerId="LiveId" clId="{0198F739-AD50-41DA-AF85-C4A73C2C617C}" dt="2021-09-24T14:05:10.069" v="5778" actId="1076"/>
          <ac:spMkLst>
            <pc:docMk/>
            <pc:sldMk cId="2893385933" sldId="481"/>
            <ac:spMk id="2" creationId="{2632F7E7-0D46-4497-BFD6-3D51BA32F90E}"/>
          </ac:spMkLst>
        </pc:spChg>
        <pc:spChg chg="mod">
          <ac:chgData name="VŨ NGỌC QUANG" userId="23fcd8bb9e19aa0b" providerId="LiveId" clId="{0198F739-AD50-41DA-AF85-C4A73C2C617C}" dt="2021-09-24T14:04:44.481" v="5768" actId="5793"/>
          <ac:spMkLst>
            <pc:docMk/>
            <pc:sldMk cId="2893385933" sldId="481"/>
            <ac:spMk id="3" creationId="{3C3AB2EE-74A7-4545-89AF-681D4A073E39}"/>
          </ac:spMkLst>
        </pc:spChg>
        <pc:spChg chg="del">
          <ac:chgData name="VŨ NGỌC QUANG" userId="23fcd8bb9e19aa0b" providerId="LiveId" clId="{0198F739-AD50-41DA-AF85-C4A73C2C617C}" dt="2021-09-24T14:04:45.651" v="5769" actId="478"/>
          <ac:spMkLst>
            <pc:docMk/>
            <pc:sldMk cId="2893385933" sldId="481"/>
            <ac:spMk id="15" creationId="{ED9DCF8F-1310-499D-9E26-66B03EF1F911}"/>
          </ac:spMkLst>
        </pc:spChg>
        <pc:picChg chg="mod">
          <ac:chgData name="VŨ NGỌC QUANG" userId="23fcd8bb9e19aa0b" providerId="LiveId" clId="{0198F739-AD50-41DA-AF85-C4A73C2C617C}" dt="2021-09-24T14:04:53.149" v="5772" actId="1076"/>
          <ac:picMkLst>
            <pc:docMk/>
            <pc:sldMk cId="2893385933" sldId="481"/>
            <ac:picMk id="3074" creationId="{922B669D-C038-4825-A2A1-E5209B960C89}"/>
          </ac:picMkLst>
        </pc:picChg>
      </pc:sldChg>
      <pc:sldChg chg="addSp delSp modSp add mod delAnim modAnim">
        <pc:chgData name="VŨ NGỌC QUANG" userId="23fcd8bb9e19aa0b" providerId="LiveId" clId="{0198F739-AD50-41DA-AF85-C4A73C2C617C}" dt="2021-09-24T14:05:58.266" v="5791"/>
        <pc:sldMkLst>
          <pc:docMk/>
          <pc:sldMk cId="2253371041" sldId="483"/>
        </pc:sldMkLst>
        <pc:spChg chg="add mod">
          <ac:chgData name="VŨ NGỌC QUANG" userId="23fcd8bb9e19aa0b" providerId="LiveId" clId="{0198F739-AD50-41DA-AF85-C4A73C2C617C}" dt="2021-09-24T14:05:55.893" v="5790" actId="1076"/>
          <ac:spMkLst>
            <pc:docMk/>
            <pc:sldMk cId="2253371041" sldId="483"/>
            <ac:spMk id="2" creationId="{41DFAC23-C871-4774-9091-32A658288BBE}"/>
          </ac:spMkLst>
        </pc:spChg>
        <pc:spChg chg="mod">
          <ac:chgData name="VŨ NGỌC QUANG" userId="23fcd8bb9e19aa0b" providerId="LiveId" clId="{0198F739-AD50-41DA-AF85-C4A73C2C617C}" dt="2021-09-24T14:05:47.209" v="5787" actId="20577"/>
          <ac:spMkLst>
            <pc:docMk/>
            <pc:sldMk cId="2253371041" sldId="483"/>
            <ac:spMk id="3" creationId="{3C3AB2EE-74A7-4545-89AF-681D4A073E39}"/>
          </ac:spMkLst>
        </pc:spChg>
        <pc:spChg chg="del">
          <ac:chgData name="VŨ NGỌC QUANG" userId="23fcd8bb9e19aa0b" providerId="LiveId" clId="{0198F739-AD50-41DA-AF85-C4A73C2C617C}" dt="2021-09-24T14:05:48.972" v="5788" actId="478"/>
          <ac:spMkLst>
            <pc:docMk/>
            <pc:sldMk cId="2253371041" sldId="483"/>
            <ac:spMk id="15" creationId="{ED9DCF8F-1310-499D-9E26-66B03EF1F911}"/>
          </ac:spMkLst>
        </pc:spChg>
        <pc:picChg chg="mod">
          <ac:chgData name="VŨ NGỌC QUANG" userId="23fcd8bb9e19aa0b" providerId="LiveId" clId="{0198F739-AD50-41DA-AF85-C4A73C2C617C}" dt="2021-09-24T14:05:51.493" v="5789" actId="1076"/>
          <ac:picMkLst>
            <pc:docMk/>
            <pc:sldMk cId="2253371041" sldId="483"/>
            <ac:picMk id="5122" creationId="{EB95305C-194C-4952-9ADE-74A4EEAF0381}"/>
          </ac:picMkLst>
        </pc:picChg>
      </pc:sldChg>
      <pc:sldChg chg="delSp modSp add del mod ord delAnim modAnim">
        <pc:chgData name="VŨ NGỌC QUANG" userId="23fcd8bb9e19aa0b" providerId="LiveId" clId="{0198F739-AD50-41DA-AF85-C4A73C2C617C}" dt="2021-09-28T07:37:51.751" v="23938"/>
        <pc:sldMkLst>
          <pc:docMk/>
          <pc:sldMk cId="628524932" sldId="485"/>
        </pc:sldMkLst>
        <pc:spChg chg="del">
          <ac:chgData name="VŨ NGỌC QUANG" userId="23fcd8bb9e19aa0b" providerId="LiveId" clId="{0198F739-AD50-41DA-AF85-C4A73C2C617C}" dt="2021-09-22T01:21:24.841" v="2899" actId="478"/>
          <ac:spMkLst>
            <pc:docMk/>
            <pc:sldMk cId="628524932" sldId="485"/>
            <ac:spMk id="3" creationId="{6F7230E5-087A-41B4-A6A7-27EFE333C95C}"/>
          </ac:spMkLst>
        </pc:spChg>
        <pc:spChg chg="mod">
          <ac:chgData name="VŨ NGỌC QUANG" userId="23fcd8bb9e19aa0b" providerId="LiveId" clId="{0198F739-AD50-41DA-AF85-C4A73C2C617C}" dt="2021-09-25T16:14:27.805" v="7951" actId="1076"/>
          <ac:spMkLst>
            <pc:docMk/>
            <pc:sldMk cId="628524932" sldId="485"/>
            <ac:spMk id="4" creationId="{C70D3DB1-A759-45F6-B0C9-0EC238F0EEA7}"/>
          </ac:spMkLst>
        </pc:spChg>
        <pc:spChg chg="mod">
          <ac:chgData name="VŨ NGỌC QUANG" userId="23fcd8bb9e19aa0b" providerId="LiveId" clId="{0198F739-AD50-41DA-AF85-C4A73C2C617C}" dt="2021-09-25T16:15:03.818" v="7956" actId="1076"/>
          <ac:spMkLst>
            <pc:docMk/>
            <pc:sldMk cId="628524932" sldId="485"/>
            <ac:spMk id="7" creationId="{D88AC709-4585-4297-A8FE-ABB18CFD045B}"/>
          </ac:spMkLst>
        </pc:spChg>
        <pc:spChg chg="mod">
          <ac:chgData name="VŨ NGỌC QUANG" userId="23fcd8bb9e19aa0b" providerId="LiveId" clId="{0198F739-AD50-41DA-AF85-C4A73C2C617C}" dt="2021-09-25T16:13:54.392" v="7942" actId="1582"/>
          <ac:spMkLst>
            <pc:docMk/>
            <pc:sldMk cId="628524932" sldId="485"/>
            <ac:spMk id="8" creationId="{A62281F9-11F3-40C1-A522-FAC343041129}"/>
          </ac:spMkLst>
        </pc:spChg>
        <pc:spChg chg="mod">
          <ac:chgData name="VŨ NGỌC QUANG" userId="23fcd8bb9e19aa0b" providerId="LiveId" clId="{0198F739-AD50-41DA-AF85-C4A73C2C617C}" dt="2021-09-25T16:15:00.865" v="7955" actId="1076"/>
          <ac:spMkLst>
            <pc:docMk/>
            <pc:sldMk cId="628524932" sldId="485"/>
            <ac:spMk id="10" creationId="{D645EDCE-4A7B-4BAD-9CAA-B8DDAAED6CBD}"/>
          </ac:spMkLst>
        </pc:spChg>
        <pc:spChg chg="mod">
          <ac:chgData name="VŨ NGỌC QUANG" userId="23fcd8bb9e19aa0b" providerId="LiveId" clId="{0198F739-AD50-41DA-AF85-C4A73C2C617C}" dt="2021-09-25T16:15:09.349" v="7957" actId="1076"/>
          <ac:spMkLst>
            <pc:docMk/>
            <pc:sldMk cId="628524932" sldId="485"/>
            <ac:spMk id="11" creationId="{C1559854-4B14-47A7-96F9-E4207F14BFC7}"/>
          </ac:spMkLst>
        </pc:spChg>
        <pc:spChg chg="mod">
          <ac:chgData name="VŨ NGỌC QUANG" userId="23fcd8bb9e19aa0b" providerId="LiveId" clId="{0198F739-AD50-41DA-AF85-C4A73C2C617C}" dt="2021-09-25T16:15:12.973" v="7958" actId="1076"/>
          <ac:spMkLst>
            <pc:docMk/>
            <pc:sldMk cId="628524932" sldId="485"/>
            <ac:spMk id="13" creationId="{633DB834-2D6B-461A-99D9-96F1935CC4FE}"/>
          </ac:spMkLst>
        </pc:spChg>
        <pc:spChg chg="mod">
          <ac:chgData name="VŨ NGỌC QUANG" userId="23fcd8bb9e19aa0b" providerId="LiveId" clId="{0198F739-AD50-41DA-AF85-C4A73C2C617C}" dt="2021-09-25T16:15:19.973" v="7959" actId="1076"/>
          <ac:spMkLst>
            <pc:docMk/>
            <pc:sldMk cId="628524932" sldId="485"/>
            <ac:spMk id="15" creationId="{02ECFFA3-C2E6-4E25-907D-21DBE4582D67}"/>
          </ac:spMkLst>
        </pc:spChg>
        <pc:spChg chg="mod">
          <ac:chgData name="VŨ NGỌC QUANG" userId="23fcd8bb9e19aa0b" providerId="LiveId" clId="{0198F739-AD50-41DA-AF85-C4A73C2C617C}" dt="2021-09-25T16:15:52.221" v="7963" actId="1076"/>
          <ac:spMkLst>
            <pc:docMk/>
            <pc:sldMk cId="628524932" sldId="485"/>
            <ac:spMk id="16" creationId="{470FECBF-50EB-4011-B185-717468482DF1}"/>
          </ac:spMkLst>
        </pc:spChg>
        <pc:spChg chg="mod">
          <ac:chgData name="VŨ NGỌC QUANG" userId="23fcd8bb9e19aa0b" providerId="LiveId" clId="{0198F739-AD50-41DA-AF85-C4A73C2C617C}" dt="2021-09-25T16:15:25.410" v="7960" actId="1076"/>
          <ac:spMkLst>
            <pc:docMk/>
            <pc:sldMk cId="628524932" sldId="485"/>
            <ac:spMk id="17" creationId="{98D23517-D18B-4686-8D9E-BB63360D60FD}"/>
          </ac:spMkLst>
        </pc:spChg>
        <pc:spChg chg="mod">
          <ac:chgData name="VŨ NGỌC QUANG" userId="23fcd8bb9e19aa0b" providerId="LiveId" clId="{0198F739-AD50-41DA-AF85-C4A73C2C617C}" dt="2021-09-25T16:15:56.189" v="7964" actId="1076"/>
          <ac:spMkLst>
            <pc:docMk/>
            <pc:sldMk cId="628524932" sldId="485"/>
            <ac:spMk id="18" creationId="{ECDD10B8-E79D-47C0-932E-C3DDA014E303}"/>
          </ac:spMkLst>
        </pc:spChg>
        <pc:spChg chg="mod">
          <ac:chgData name="VŨ NGỌC QUANG" userId="23fcd8bb9e19aa0b" providerId="LiveId" clId="{0198F739-AD50-41DA-AF85-C4A73C2C617C}" dt="2021-09-25T16:15:29.066" v="7961" actId="1076"/>
          <ac:spMkLst>
            <pc:docMk/>
            <pc:sldMk cId="628524932" sldId="485"/>
            <ac:spMk id="19" creationId="{81D8BD50-4CED-4738-877F-B4F271F927CB}"/>
          </ac:spMkLst>
        </pc:spChg>
        <pc:spChg chg="del mod">
          <ac:chgData name="VŨ NGỌC QUANG" userId="23fcd8bb9e19aa0b" providerId="LiveId" clId="{0198F739-AD50-41DA-AF85-C4A73C2C617C}" dt="2021-09-26T15:53:51.735" v="17015"/>
          <ac:spMkLst>
            <pc:docMk/>
            <pc:sldMk cId="628524932" sldId="485"/>
            <ac:spMk id="21" creationId="{7C8FEC97-2F5E-46FE-8B69-DD0E4A9234D5}"/>
          </ac:spMkLst>
        </pc:spChg>
        <pc:spChg chg="del mod">
          <ac:chgData name="VŨ NGỌC QUANG" userId="23fcd8bb9e19aa0b" providerId="LiveId" clId="{0198F739-AD50-41DA-AF85-C4A73C2C617C}" dt="2021-09-26T15:53:51.733" v="17013" actId="478"/>
          <ac:spMkLst>
            <pc:docMk/>
            <pc:sldMk cId="628524932" sldId="485"/>
            <ac:spMk id="22" creationId="{AB22D3C6-EA11-4D1D-B9F7-E88EA5D74FE2}"/>
          </ac:spMkLst>
        </pc:spChg>
        <pc:graphicFrameChg chg="mod modGraphic">
          <ac:chgData name="VŨ NGỌC QUANG" userId="23fcd8bb9e19aa0b" providerId="LiveId" clId="{0198F739-AD50-41DA-AF85-C4A73C2C617C}" dt="2021-09-26T15:53:43.931" v="17010" actId="2165"/>
          <ac:graphicFrameMkLst>
            <pc:docMk/>
            <pc:sldMk cId="628524932" sldId="485"/>
            <ac:graphicFrameMk id="2" creationId="{F4D7D088-39A3-401C-BB0D-EE7E2EA625E1}"/>
          </ac:graphicFrameMkLst>
        </pc:graphicFrameChg>
      </pc:sldChg>
      <pc:sldChg chg="modSp new mod modAnim">
        <pc:chgData name="VŨ NGỌC QUANG" userId="23fcd8bb9e19aa0b" providerId="LiveId" clId="{0198F739-AD50-41DA-AF85-C4A73C2C617C}" dt="2021-09-21T13:57:53.586" v="499"/>
        <pc:sldMkLst>
          <pc:docMk/>
          <pc:sldMk cId="2960239015" sldId="486"/>
        </pc:sldMkLst>
        <pc:spChg chg="mod">
          <ac:chgData name="VŨ NGỌC QUANG" userId="23fcd8bb9e19aa0b" providerId="LiveId" clId="{0198F739-AD50-41DA-AF85-C4A73C2C617C}" dt="2021-09-21T13:50:21.015" v="159" actId="207"/>
          <ac:spMkLst>
            <pc:docMk/>
            <pc:sldMk cId="2960239015" sldId="486"/>
            <ac:spMk id="2" creationId="{1968A550-EB98-4BA8-8B23-0148B742613D}"/>
          </ac:spMkLst>
        </pc:spChg>
        <pc:spChg chg="mod">
          <ac:chgData name="VŨ NGỌC QUANG" userId="23fcd8bb9e19aa0b" providerId="LiveId" clId="{0198F739-AD50-41DA-AF85-C4A73C2C617C}" dt="2021-09-21T13:57:19.859" v="498" actId="2710"/>
          <ac:spMkLst>
            <pc:docMk/>
            <pc:sldMk cId="2960239015" sldId="486"/>
            <ac:spMk id="3" creationId="{65E5402D-1379-418E-9589-C33A61343594}"/>
          </ac:spMkLst>
        </pc:spChg>
      </pc:sldChg>
      <pc:sldChg chg="addSp modSp new mod modAnim">
        <pc:chgData name="VŨ NGỌC QUANG" userId="23fcd8bb9e19aa0b" providerId="LiveId" clId="{0198F739-AD50-41DA-AF85-C4A73C2C617C}" dt="2021-09-21T14:56:05.061" v="603"/>
        <pc:sldMkLst>
          <pc:docMk/>
          <pc:sldMk cId="223707461" sldId="487"/>
        </pc:sldMkLst>
        <pc:spChg chg="mod">
          <ac:chgData name="VŨ NGỌC QUANG" userId="23fcd8bb9e19aa0b" providerId="LiveId" clId="{0198F739-AD50-41DA-AF85-C4A73C2C617C}" dt="2021-09-21T14:55:49.497" v="602" actId="207"/>
          <ac:spMkLst>
            <pc:docMk/>
            <pc:sldMk cId="223707461" sldId="487"/>
            <ac:spMk id="2" creationId="{3BA59879-8991-4E5F-8659-4A0D526AE05F}"/>
          </ac:spMkLst>
        </pc:spChg>
        <pc:spChg chg="mod">
          <ac:chgData name="VŨ NGỌC QUANG" userId="23fcd8bb9e19aa0b" providerId="LiveId" clId="{0198F739-AD50-41DA-AF85-C4A73C2C617C}" dt="2021-09-21T14:55:43.186" v="601" actId="207"/>
          <ac:spMkLst>
            <pc:docMk/>
            <pc:sldMk cId="223707461" sldId="487"/>
            <ac:spMk id="3" creationId="{528A1C85-A7BC-47DE-83A9-6A59911920E3}"/>
          </ac:spMkLst>
        </pc:spChg>
        <pc:picChg chg="add mod">
          <ac:chgData name="VŨ NGỌC QUANG" userId="23fcd8bb9e19aa0b" providerId="LiveId" clId="{0198F739-AD50-41DA-AF85-C4A73C2C617C}" dt="2021-09-21T14:54:30.087" v="596" actId="1076"/>
          <ac:picMkLst>
            <pc:docMk/>
            <pc:sldMk cId="223707461" sldId="487"/>
            <ac:picMk id="4" creationId="{CC14FA19-4587-487E-8000-45B85C921680}"/>
          </ac:picMkLst>
        </pc:picChg>
      </pc:sldChg>
      <pc:sldChg chg="addSp delSp modSp new mod setBg">
        <pc:chgData name="VŨ NGỌC QUANG" userId="23fcd8bb9e19aa0b" providerId="LiveId" clId="{0198F739-AD50-41DA-AF85-C4A73C2C617C}" dt="2021-09-22T16:03:01.101" v="4869" actId="21"/>
        <pc:sldMkLst>
          <pc:docMk/>
          <pc:sldMk cId="883466367" sldId="488"/>
        </pc:sldMkLst>
        <pc:spChg chg="mod">
          <ac:chgData name="VŨ NGỌC QUANG" userId="23fcd8bb9e19aa0b" providerId="LiveId" clId="{0198F739-AD50-41DA-AF85-C4A73C2C617C}" dt="2021-09-22T15:59:52.727" v="4836" actId="20577"/>
          <ac:spMkLst>
            <pc:docMk/>
            <pc:sldMk cId="883466367" sldId="488"/>
            <ac:spMk id="2" creationId="{D853CEF9-7E0B-4BBF-9529-FA98D0D21433}"/>
          </ac:spMkLst>
        </pc:spChg>
        <pc:spChg chg="del">
          <ac:chgData name="VŨ NGỌC QUANG" userId="23fcd8bb9e19aa0b" providerId="LiveId" clId="{0198F739-AD50-41DA-AF85-C4A73C2C617C}" dt="2021-09-21T15:01:03.807" v="610"/>
          <ac:spMkLst>
            <pc:docMk/>
            <pc:sldMk cId="883466367" sldId="488"/>
            <ac:spMk id="3" creationId="{9067CC92-5938-4673-A437-16003E986D01}"/>
          </ac:spMkLst>
        </pc:spChg>
        <pc:spChg chg="add del mod">
          <ac:chgData name="VŨ NGỌC QUANG" userId="23fcd8bb9e19aa0b" providerId="LiveId" clId="{0198F739-AD50-41DA-AF85-C4A73C2C617C}" dt="2021-09-22T16:03:01.101" v="4869" actId="21"/>
          <ac:spMkLst>
            <pc:docMk/>
            <pc:sldMk cId="883466367" sldId="488"/>
            <ac:spMk id="15" creationId="{92E4E872-78B2-4ED2-8721-6C834F397A3D}"/>
          </ac:spMkLst>
        </pc:spChg>
        <pc:spChg chg="add mod">
          <ac:chgData name="VŨ NGỌC QUANG" userId="23fcd8bb9e19aa0b" providerId="LiveId" clId="{0198F739-AD50-41DA-AF85-C4A73C2C617C}" dt="2021-09-21T15:06:39.352" v="628" actId="1076"/>
          <ac:spMkLst>
            <pc:docMk/>
            <pc:sldMk cId="883466367" sldId="488"/>
            <ac:spMk id="26" creationId="{8CC9BA1E-6129-441F-A710-489A463FA2FF}"/>
          </ac:spMkLst>
        </pc:spChg>
        <pc:spChg chg="add mod">
          <ac:chgData name="VŨ NGỌC QUANG" userId="23fcd8bb9e19aa0b" providerId="LiveId" clId="{0198F739-AD50-41DA-AF85-C4A73C2C617C}" dt="2021-09-21T15:06:48.897" v="630" actId="1076"/>
          <ac:spMkLst>
            <pc:docMk/>
            <pc:sldMk cId="883466367" sldId="488"/>
            <ac:spMk id="27" creationId="{9E493380-F730-45F3-8729-6E3C61FC1002}"/>
          </ac:spMkLst>
        </pc:spChg>
        <pc:spChg chg="add del mod">
          <ac:chgData name="VŨ NGỌC QUANG" userId="23fcd8bb9e19aa0b" providerId="LiveId" clId="{0198F739-AD50-41DA-AF85-C4A73C2C617C}" dt="2021-09-21T15:06:56.383" v="632"/>
          <ac:spMkLst>
            <pc:docMk/>
            <pc:sldMk cId="883466367" sldId="488"/>
            <ac:spMk id="28" creationId="{73A9E0F2-9212-4E12-8639-4D4DE41892AD}"/>
          </ac:spMkLst>
        </pc:spChg>
        <pc:spChg chg="add mod">
          <ac:chgData name="VŨ NGỌC QUANG" userId="23fcd8bb9e19aa0b" providerId="LiveId" clId="{0198F739-AD50-41DA-AF85-C4A73C2C617C}" dt="2021-09-21T15:07:11.937" v="634" actId="1076"/>
          <ac:spMkLst>
            <pc:docMk/>
            <pc:sldMk cId="883466367" sldId="488"/>
            <ac:spMk id="29" creationId="{98467958-66A7-48D9-BAF3-D8839010538E}"/>
          </ac:spMkLst>
        </pc:spChg>
        <pc:spChg chg="add del">
          <ac:chgData name="VŨ NGỌC QUANG" userId="23fcd8bb9e19aa0b" providerId="LiveId" clId="{0198F739-AD50-41DA-AF85-C4A73C2C617C}" dt="2021-09-21T15:06:10.577" v="622" actId="26606"/>
          <ac:spMkLst>
            <pc:docMk/>
            <pc:sldMk cId="883466367" sldId="488"/>
            <ac:spMk id="73" creationId="{E3BF711F-F9A0-4EA4-B156-A79E9F362447}"/>
          </ac:spMkLst>
        </pc:spChg>
        <pc:spChg chg="add del">
          <ac:chgData name="VŨ NGỌC QUANG" userId="23fcd8bb9e19aa0b" providerId="LiveId" clId="{0198F739-AD50-41DA-AF85-C4A73C2C617C}" dt="2021-09-21T15:05:13.686" v="617" actId="26606"/>
          <ac:spMkLst>
            <pc:docMk/>
            <pc:sldMk cId="883466367" sldId="488"/>
            <ac:spMk id="75" creationId="{B97D942E-09EF-4107-98F4-74DB7F72D5EA}"/>
          </ac:spMkLst>
        </pc:spChg>
        <pc:spChg chg="add del">
          <ac:chgData name="VŨ NGỌC QUANG" userId="23fcd8bb9e19aa0b" providerId="LiveId" clId="{0198F739-AD50-41DA-AF85-C4A73C2C617C}" dt="2021-09-21T15:05:13.686" v="617" actId="26606"/>
          <ac:spMkLst>
            <pc:docMk/>
            <pc:sldMk cId="883466367" sldId="488"/>
            <ac:spMk id="77" creationId="{95C8260E-968F-44E8-A823-ABB431311926}"/>
          </ac:spMkLst>
        </pc:spChg>
        <pc:spChg chg="add del">
          <ac:chgData name="VŨ NGỌC QUANG" userId="23fcd8bb9e19aa0b" providerId="LiveId" clId="{0198F739-AD50-41DA-AF85-C4A73C2C617C}" dt="2021-09-21T15:05:13.686" v="617" actId="26606"/>
          <ac:spMkLst>
            <pc:docMk/>
            <pc:sldMk cId="883466367" sldId="488"/>
            <ac:spMk id="79" creationId="{2C1BBA94-3F40-40AA-8BB9-E69E25E537C1}"/>
          </ac:spMkLst>
        </pc:spChg>
        <pc:spChg chg="add del">
          <ac:chgData name="VŨ NGỌC QUANG" userId="23fcd8bb9e19aa0b" providerId="LiveId" clId="{0198F739-AD50-41DA-AF85-C4A73C2C617C}" dt="2021-09-21T15:05:13.686" v="617" actId="26606"/>
          <ac:spMkLst>
            <pc:docMk/>
            <pc:sldMk cId="883466367" sldId="488"/>
            <ac:spMk id="81" creationId="{FE43805F-24A6-46A4-B19B-54F28347355C}"/>
          </ac:spMkLst>
        </pc:spChg>
        <pc:spChg chg="add">
          <ac:chgData name="VŨ NGỌC QUANG" userId="23fcd8bb9e19aa0b" providerId="LiveId" clId="{0198F739-AD50-41DA-AF85-C4A73C2C617C}" dt="2021-09-21T15:06:10.577" v="622" actId="26606"/>
          <ac:spMkLst>
            <pc:docMk/>
            <pc:sldMk cId="883466367" sldId="488"/>
            <ac:spMk id="142" creationId="{E3BF711F-F9A0-4EA4-B156-A79E9F362447}"/>
          </ac:spMkLst>
        </pc:spChg>
        <pc:spChg chg="add">
          <ac:chgData name="VŨ NGỌC QUANG" userId="23fcd8bb9e19aa0b" providerId="LiveId" clId="{0198F739-AD50-41DA-AF85-C4A73C2C617C}" dt="2021-09-21T15:06:10.577" v="622" actId="26606"/>
          <ac:spMkLst>
            <pc:docMk/>
            <pc:sldMk cId="883466367" sldId="488"/>
            <ac:spMk id="148" creationId="{8ED94938-268E-4C0A-A08A-B3980C78BAEB}"/>
          </ac:spMkLst>
        </pc:spChg>
        <pc:spChg chg="add del">
          <ac:chgData name="VŨ NGỌC QUANG" userId="23fcd8bb9e19aa0b" providerId="LiveId" clId="{0198F739-AD50-41DA-AF85-C4A73C2C617C}" dt="2021-09-21T15:05:13.686" v="617" actId="26606"/>
          <ac:spMkLst>
            <pc:docMk/>
            <pc:sldMk cId="883466367" sldId="488"/>
            <ac:spMk id="1032" creationId="{848BC9D2-189E-447E-8E0F-3950B726043A}"/>
          </ac:spMkLst>
        </pc:spChg>
        <pc:spChg chg="add del">
          <ac:chgData name="VŨ NGỌC QUANG" userId="23fcd8bb9e19aa0b" providerId="LiveId" clId="{0198F739-AD50-41DA-AF85-C4A73C2C617C}" dt="2021-09-21T15:06:10.577" v="622" actId="26606"/>
          <ac:spMkLst>
            <pc:docMk/>
            <pc:sldMk cId="883466367" sldId="488"/>
            <ac:spMk id="1033" creationId="{8ED94938-268E-4C0A-A08A-B3980C78BAEB}"/>
          </ac:spMkLst>
        </pc:spChg>
        <pc:grpChg chg="add">
          <ac:chgData name="VŨ NGỌC QUANG" userId="23fcd8bb9e19aa0b" providerId="LiveId" clId="{0198F739-AD50-41DA-AF85-C4A73C2C617C}" dt="2021-09-21T15:06:10.577" v="622" actId="26606"/>
          <ac:grpSpMkLst>
            <pc:docMk/>
            <pc:sldMk cId="883466367" sldId="488"/>
            <ac:grpSpMk id="144" creationId="{B83D307E-DF68-43F8-97CE-0AAE950A7129}"/>
          </ac:grpSpMkLst>
        </pc:grpChg>
        <pc:grpChg chg="add del">
          <ac:chgData name="VŨ NGỌC QUANG" userId="23fcd8bb9e19aa0b" providerId="LiveId" clId="{0198F739-AD50-41DA-AF85-C4A73C2C617C}" dt="2021-09-21T15:06:10.577" v="622" actId="26606"/>
          <ac:grpSpMkLst>
            <pc:docMk/>
            <pc:sldMk cId="883466367" sldId="488"/>
            <ac:grpSpMk id="1030" creationId="{B83D307E-DF68-43F8-97CE-0AAE950A7129}"/>
          </ac:grpSpMkLst>
        </pc:grpChg>
        <pc:picChg chg="add mod">
          <ac:chgData name="VŨ NGỌC QUANG" userId="23fcd8bb9e19aa0b" providerId="LiveId" clId="{0198F739-AD50-41DA-AF85-C4A73C2C617C}" dt="2021-09-21T15:05:28.618" v="618" actId="26606"/>
          <ac:picMkLst>
            <pc:docMk/>
            <pc:sldMk cId="883466367" sldId="488"/>
            <ac:picMk id="5" creationId="{2B16B8A9-2613-4D87-A537-B0A0D7C57830}"/>
          </ac:picMkLst>
        </pc:picChg>
        <pc:picChg chg="add del mod">
          <ac:chgData name="VŨ NGỌC QUANG" userId="23fcd8bb9e19aa0b" providerId="LiveId" clId="{0198F739-AD50-41DA-AF85-C4A73C2C617C}" dt="2021-09-21T15:01:13.883" v="613" actId="478"/>
          <ac:picMkLst>
            <pc:docMk/>
            <pc:sldMk cId="883466367" sldId="488"/>
            <ac:picMk id="7" creationId="{64430EB2-F36D-4EAA-99D8-A898BFCFD3E1}"/>
          </ac:picMkLst>
        </pc:picChg>
        <pc:picChg chg="add mod">
          <ac:chgData name="VŨ NGỌC QUANG" userId="23fcd8bb9e19aa0b" providerId="LiveId" clId="{0198F739-AD50-41DA-AF85-C4A73C2C617C}" dt="2021-09-21T15:06:10.577" v="622" actId="26606"/>
          <ac:picMkLst>
            <pc:docMk/>
            <pc:sldMk cId="883466367" sldId="488"/>
            <ac:picMk id="20" creationId="{8F65950B-A097-4623-A0CA-21F85A755262}"/>
          </ac:picMkLst>
        </pc:picChg>
        <pc:picChg chg="add mod ord">
          <ac:chgData name="VŨ NGỌC QUANG" userId="23fcd8bb9e19aa0b" providerId="LiveId" clId="{0198F739-AD50-41DA-AF85-C4A73C2C617C}" dt="2021-09-21T15:06:10.577" v="622" actId="26606"/>
          <ac:picMkLst>
            <pc:docMk/>
            <pc:sldMk cId="883466367" sldId="488"/>
            <ac:picMk id="1026" creationId="{B9EA1FE6-3385-4AC6-8395-91A16B22F8CD}"/>
          </ac:picMkLst>
        </pc:picChg>
        <pc:picChg chg="add del mod">
          <ac:chgData name="VŨ NGỌC QUANG" userId="23fcd8bb9e19aa0b" providerId="LiveId" clId="{0198F739-AD50-41DA-AF85-C4A73C2C617C}" dt="2021-09-21T15:05:36.241" v="619" actId="21"/>
          <ac:picMkLst>
            <pc:docMk/>
            <pc:sldMk cId="883466367" sldId="488"/>
            <ac:picMk id="1028" creationId="{50D588CB-E3F0-4667-9575-F9DA9F3717E1}"/>
          </ac:picMkLst>
        </pc:picChg>
      </pc:sldChg>
      <pc:sldChg chg="addSp delSp modSp new mod setBg">
        <pc:chgData name="VŨ NGỌC QUANG" userId="23fcd8bb9e19aa0b" providerId="LiveId" clId="{0198F739-AD50-41DA-AF85-C4A73C2C617C}" dt="2021-09-21T15:27:47.312" v="999" actId="14100"/>
        <pc:sldMkLst>
          <pc:docMk/>
          <pc:sldMk cId="2228184825" sldId="489"/>
        </pc:sldMkLst>
        <pc:spChg chg="mod">
          <ac:chgData name="VŨ NGỌC QUANG" userId="23fcd8bb9e19aa0b" providerId="LiveId" clId="{0198F739-AD50-41DA-AF85-C4A73C2C617C}" dt="2021-09-21T15:26:13.816" v="980" actId="1076"/>
          <ac:spMkLst>
            <pc:docMk/>
            <pc:sldMk cId="2228184825" sldId="489"/>
            <ac:spMk id="2" creationId="{DEFABB21-C4F5-4CA6-880D-5B51FD61EE43}"/>
          </ac:spMkLst>
        </pc:spChg>
        <pc:spChg chg="del">
          <ac:chgData name="VŨ NGỌC QUANG" userId="23fcd8bb9e19aa0b" providerId="LiveId" clId="{0198F739-AD50-41DA-AF85-C4A73C2C617C}" dt="2021-09-21T15:18:36.549" v="854"/>
          <ac:spMkLst>
            <pc:docMk/>
            <pc:sldMk cId="2228184825" sldId="489"/>
            <ac:spMk id="3" creationId="{6B0E47F7-83A0-436D-AE6A-059FBBFC4313}"/>
          </ac:spMkLst>
        </pc:spChg>
        <pc:spChg chg="add del mod">
          <ac:chgData name="VŨ NGỌC QUANG" userId="23fcd8bb9e19aa0b" providerId="LiveId" clId="{0198F739-AD50-41DA-AF85-C4A73C2C617C}" dt="2021-09-21T15:27:23.527" v="988"/>
          <ac:spMkLst>
            <pc:docMk/>
            <pc:sldMk cId="2228184825" sldId="489"/>
            <ac:spMk id="13" creationId="{2D183A68-E39F-4123-9028-E65743BA9070}"/>
          </ac:spMkLst>
        </pc:spChg>
        <pc:spChg chg="add">
          <ac:chgData name="VŨ NGỌC QUANG" userId="23fcd8bb9e19aa0b" providerId="LiveId" clId="{0198F739-AD50-41DA-AF85-C4A73C2C617C}" dt="2021-09-21T15:19:17.219" v="871" actId="26606"/>
          <ac:spMkLst>
            <pc:docMk/>
            <pc:sldMk cId="2228184825" sldId="489"/>
            <ac:spMk id="16" creationId="{F29C2C85-1492-463C-B805-3FD3FCE93360}"/>
          </ac:spMkLst>
        </pc:spChg>
        <pc:spChg chg="add">
          <ac:chgData name="VŨ NGỌC QUANG" userId="23fcd8bb9e19aa0b" providerId="LiveId" clId="{0198F739-AD50-41DA-AF85-C4A73C2C617C}" dt="2021-09-21T15:19:17.219" v="871" actId="26606"/>
          <ac:spMkLst>
            <pc:docMk/>
            <pc:sldMk cId="2228184825" sldId="489"/>
            <ac:spMk id="22" creationId="{8ED94938-268E-4C0A-A08A-B3980C78BAEB}"/>
          </ac:spMkLst>
        </pc:spChg>
        <pc:grpChg chg="add">
          <ac:chgData name="VŨ NGỌC QUANG" userId="23fcd8bb9e19aa0b" providerId="LiveId" clId="{0198F739-AD50-41DA-AF85-C4A73C2C617C}" dt="2021-09-21T15:19:17.219" v="871" actId="26606"/>
          <ac:grpSpMkLst>
            <pc:docMk/>
            <pc:sldMk cId="2228184825" sldId="489"/>
            <ac:grpSpMk id="18" creationId="{B83D307E-DF68-43F8-97CE-0AAE950A7129}"/>
          </ac:grpSpMkLst>
        </pc:grpChg>
        <pc:picChg chg="add del mod">
          <ac:chgData name="VŨ NGỌC QUANG" userId="23fcd8bb9e19aa0b" providerId="LiveId" clId="{0198F739-AD50-41DA-AF85-C4A73C2C617C}" dt="2021-09-21T15:27:12.563" v="985" actId="478"/>
          <ac:picMkLst>
            <pc:docMk/>
            <pc:sldMk cId="2228184825" sldId="489"/>
            <ac:picMk id="5" creationId="{1A89018A-D4F5-4110-862B-74FA86D77BC6}"/>
          </ac:picMkLst>
        </pc:picChg>
        <pc:picChg chg="add del mod">
          <ac:chgData name="VŨ NGỌC QUANG" userId="23fcd8bb9e19aa0b" providerId="LiveId" clId="{0198F739-AD50-41DA-AF85-C4A73C2C617C}" dt="2021-09-21T15:19:02.010" v="869" actId="478"/>
          <ac:picMkLst>
            <pc:docMk/>
            <pc:sldMk cId="2228184825" sldId="489"/>
            <ac:picMk id="7" creationId="{FDE173B9-8302-4304-9DF3-9A8C611F719A}"/>
          </ac:picMkLst>
        </pc:picChg>
        <pc:picChg chg="add del mod">
          <ac:chgData name="VŨ NGỌC QUANG" userId="23fcd8bb9e19aa0b" providerId="LiveId" clId="{0198F739-AD50-41DA-AF85-C4A73C2C617C}" dt="2021-09-21T15:19:00.906" v="868" actId="478"/>
          <ac:picMkLst>
            <pc:docMk/>
            <pc:sldMk cId="2228184825" sldId="489"/>
            <ac:picMk id="9" creationId="{CF4AE6EE-33B5-4970-877B-18FCA31191EE}"/>
          </ac:picMkLst>
        </pc:picChg>
        <pc:picChg chg="add del mod">
          <ac:chgData name="VŨ NGỌC QUANG" userId="23fcd8bb9e19aa0b" providerId="LiveId" clId="{0198F739-AD50-41DA-AF85-C4A73C2C617C}" dt="2021-09-21T15:27:13.950" v="987" actId="478"/>
          <ac:picMkLst>
            <pc:docMk/>
            <pc:sldMk cId="2228184825" sldId="489"/>
            <ac:picMk id="11" creationId="{25EBFB55-BA99-4B47-9023-21F90AEECB5B}"/>
          </ac:picMkLst>
        </pc:picChg>
        <pc:picChg chg="add mod">
          <ac:chgData name="VŨ NGỌC QUANG" userId="23fcd8bb9e19aa0b" providerId="LiveId" clId="{0198F739-AD50-41DA-AF85-C4A73C2C617C}" dt="2021-09-21T15:27:47.312" v="999" actId="14100"/>
          <ac:picMkLst>
            <pc:docMk/>
            <pc:sldMk cId="2228184825" sldId="489"/>
            <ac:picMk id="15" creationId="{785AD7A0-65B7-4046-9A3A-B7A40BA043AE}"/>
          </ac:picMkLst>
        </pc:picChg>
        <pc:picChg chg="add mod">
          <ac:chgData name="VŨ NGỌC QUANG" userId="23fcd8bb9e19aa0b" providerId="LiveId" clId="{0198F739-AD50-41DA-AF85-C4A73C2C617C}" dt="2021-09-21T15:27:38.408" v="997" actId="1076"/>
          <ac:picMkLst>
            <pc:docMk/>
            <pc:sldMk cId="2228184825" sldId="489"/>
            <ac:picMk id="21" creationId="{E6B9C11A-0094-49E1-B7E8-25EBF46F0A1E}"/>
          </ac:picMkLst>
        </pc:picChg>
      </pc:sldChg>
      <pc:sldChg chg="addSp delSp modSp new del mod setBg">
        <pc:chgData name="VŨ NGỌC QUANG" userId="23fcd8bb9e19aa0b" providerId="LiveId" clId="{0198F739-AD50-41DA-AF85-C4A73C2C617C}" dt="2021-09-24T15:22:16.799" v="6812" actId="2696"/>
        <pc:sldMkLst>
          <pc:docMk/>
          <pc:sldMk cId="2513316630" sldId="490"/>
        </pc:sldMkLst>
        <pc:spChg chg="mod">
          <ac:chgData name="VŨ NGỌC QUANG" userId="23fcd8bb9e19aa0b" providerId="LiveId" clId="{0198F739-AD50-41DA-AF85-C4A73C2C617C}" dt="2021-09-22T16:07:53.706" v="4915" actId="1076"/>
          <ac:spMkLst>
            <pc:docMk/>
            <pc:sldMk cId="2513316630" sldId="490"/>
            <ac:spMk id="2" creationId="{057FA6A5-E87A-4E90-B206-BF75A05174AB}"/>
          </ac:spMkLst>
        </pc:spChg>
        <pc:spChg chg="del">
          <ac:chgData name="VŨ NGỌC QUANG" userId="23fcd8bb9e19aa0b" providerId="LiveId" clId="{0198F739-AD50-41DA-AF85-C4A73C2C617C}" dt="2021-09-21T15:21:40.921" v="913"/>
          <ac:spMkLst>
            <pc:docMk/>
            <pc:sldMk cId="2513316630" sldId="490"/>
            <ac:spMk id="3" creationId="{B4239A60-EE20-4B19-9285-2E7F49B56D8F}"/>
          </ac:spMkLst>
        </pc:spChg>
        <pc:spChg chg="add del mod">
          <ac:chgData name="VŨ NGỌC QUANG" userId="23fcd8bb9e19aa0b" providerId="LiveId" clId="{0198F739-AD50-41DA-AF85-C4A73C2C617C}" dt="2021-09-21T15:22:25.115" v="918"/>
          <ac:spMkLst>
            <pc:docMk/>
            <pc:sldMk cId="2513316630" sldId="490"/>
            <ac:spMk id="7" creationId="{3FE93131-EFC1-41DC-A4AE-7D6CF3C59827}"/>
          </ac:spMkLst>
        </pc:spChg>
        <pc:spChg chg="add del">
          <ac:chgData name="VŨ NGỌC QUANG" userId="23fcd8bb9e19aa0b" providerId="LiveId" clId="{0198F739-AD50-41DA-AF85-C4A73C2C617C}" dt="2021-09-21T15:25:05.902" v="926" actId="26606"/>
          <ac:spMkLst>
            <pc:docMk/>
            <pc:sldMk cId="2513316630" sldId="490"/>
            <ac:spMk id="15" creationId="{F29C2C85-1492-463C-B805-3FD3FCE93360}"/>
          </ac:spMkLst>
        </pc:spChg>
        <pc:spChg chg="add del">
          <ac:chgData name="VŨ NGỌC QUANG" userId="23fcd8bb9e19aa0b" providerId="LiveId" clId="{0198F739-AD50-41DA-AF85-C4A73C2C617C}" dt="2021-09-21T15:25:05.902" v="926" actId="26606"/>
          <ac:spMkLst>
            <pc:docMk/>
            <pc:sldMk cId="2513316630" sldId="490"/>
            <ac:spMk id="21" creationId="{8ED94938-268E-4C0A-A08A-B3980C78BAEB}"/>
          </ac:spMkLst>
        </pc:spChg>
        <pc:spChg chg="add">
          <ac:chgData name="VŨ NGỌC QUANG" userId="23fcd8bb9e19aa0b" providerId="LiveId" clId="{0198F739-AD50-41DA-AF85-C4A73C2C617C}" dt="2021-09-21T15:25:05.909" v="927" actId="26606"/>
          <ac:spMkLst>
            <pc:docMk/>
            <pc:sldMk cId="2513316630" sldId="490"/>
            <ac:spMk id="23" creationId="{D55CA618-78A6-47F6-B865-E9315164FB49}"/>
          </ac:spMkLst>
        </pc:spChg>
        <pc:spChg chg="add">
          <ac:chgData name="VŨ NGỌC QUANG" userId="23fcd8bb9e19aa0b" providerId="LiveId" clId="{0198F739-AD50-41DA-AF85-C4A73C2C617C}" dt="2021-09-21T15:25:05.909" v="927" actId="26606"/>
          <ac:spMkLst>
            <pc:docMk/>
            <pc:sldMk cId="2513316630" sldId="490"/>
            <ac:spMk id="26" creationId="{8ED94938-268E-4C0A-A08A-B3980C78BAEB}"/>
          </ac:spMkLst>
        </pc:spChg>
        <pc:grpChg chg="add del">
          <ac:chgData name="VŨ NGỌC QUANG" userId="23fcd8bb9e19aa0b" providerId="LiveId" clId="{0198F739-AD50-41DA-AF85-C4A73C2C617C}" dt="2021-09-21T15:25:05.902" v="926" actId="26606"/>
          <ac:grpSpMkLst>
            <pc:docMk/>
            <pc:sldMk cId="2513316630" sldId="490"/>
            <ac:grpSpMk id="17" creationId="{B83D307E-DF68-43F8-97CE-0AAE950A7129}"/>
          </ac:grpSpMkLst>
        </pc:grpChg>
        <pc:grpChg chg="add">
          <ac:chgData name="VŨ NGỌC QUANG" userId="23fcd8bb9e19aa0b" providerId="LiveId" clId="{0198F739-AD50-41DA-AF85-C4A73C2C617C}" dt="2021-09-21T15:25:05.909" v="927" actId="26606"/>
          <ac:grpSpMkLst>
            <pc:docMk/>
            <pc:sldMk cId="2513316630" sldId="490"/>
            <ac:grpSpMk id="24" creationId="{B83D307E-DF68-43F8-97CE-0AAE950A7129}"/>
          </ac:grpSpMkLst>
        </pc:grpChg>
        <pc:picChg chg="add del mod">
          <ac:chgData name="VŨ NGỌC QUANG" userId="23fcd8bb9e19aa0b" providerId="LiveId" clId="{0198F739-AD50-41DA-AF85-C4A73C2C617C}" dt="2021-09-21T15:22:23.500" v="917" actId="478"/>
          <ac:picMkLst>
            <pc:docMk/>
            <pc:sldMk cId="2513316630" sldId="490"/>
            <ac:picMk id="5" creationId="{F5EE5A9E-51FF-4803-BB6C-3D43327C7324}"/>
          </ac:picMkLst>
        </pc:picChg>
        <pc:picChg chg="add mod ord">
          <ac:chgData name="VŨ NGỌC QUANG" userId="23fcd8bb9e19aa0b" providerId="LiveId" clId="{0198F739-AD50-41DA-AF85-C4A73C2C617C}" dt="2021-09-21T15:25:35.968" v="939" actId="1076"/>
          <ac:picMkLst>
            <pc:docMk/>
            <pc:sldMk cId="2513316630" sldId="490"/>
            <ac:picMk id="9" creationId="{5D506AC4-90EB-4E26-B36A-1D34289DCB13}"/>
          </ac:picMkLst>
        </pc:picChg>
        <pc:picChg chg="add mod">
          <ac:chgData name="VŨ NGỌC QUANG" userId="23fcd8bb9e19aa0b" providerId="LiveId" clId="{0198F739-AD50-41DA-AF85-C4A73C2C617C}" dt="2021-09-21T15:25:40.553" v="940" actId="1076"/>
          <ac:picMkLst>
            <pc:docMk/>
            <pc:sldMk cId="2513316630" sldId="490"/>
            <ac:picMk id="10" creationId="{183D1A92-1951-4AF3-8C58-61D63DF47800}"/>
          </ac:picMkLst>
        </pc:picChg>
      </pc:sldChg>
      <pc:sldChg chg="new del">
        <pc:chgData name="VŨ NGỌC QUANG" userId="23fcd8bb9e19aa0b" providerId="LiveId" clId="{0198F739-AD50-41DA-AF85-C4A73C2C617C}" dt="2021-09-21T15:28:38.321" v="1002" actId="2696"/>
        <pc:sldMkLst>
          <pc:docMk/>
          <pc:sldMk cId="2397767554" sldId="491"/>
        </pc:sldMkLst>
      </pc:sldChg>
      <pc:sldChg chg="delSp modSp add del mod">
        <pc:chgData name="VŨ NGỌC QUANG" userId="23fcd8bb9e19aa0b" providerId="LiveId" clId="{0198F739-AD50-41DA-AF85-C4A73C2C617C}" dt="2021-09-21T15:37:12.640" v="1062" actId="2696"/>
        <pc:sldMkLst>
          <pc:docMk/>
          <pc:sldMk cId="3498742070" sldId="492"/>
        </pc:sldMkLst>
        <pc:spChg chg="mod">
          <ac:chgData name="VŨ NGỌC QUANG" userId="23fcd8bb9e19aa0b" providerId="LiveId" clId="{0198F739-AD50-41DA-AF85-C4A73C2C617C}" dt="2021-09-21T15:28:53.144" v="1007" actId="1076"/>
          <ac:spMkLst>
            <pc:docMk/>
            <pc:sldMk cId="3498742070" sldId="492"/>
            <ac:spMk id="13" creationId="{884B4EE1-DA8B-4954-B9EF-E4AB10250E70}"/>
          </ac:spMkLst>
        </pc:spChg>
        <pc:spChg chg="del">
          <ac:chgData name="VŨ NGỌC QUANG" userId="23fcd8bb9e19aa0b" providerId="LiveId" clId="{0198F739-AD50-41DA-AF85-C4A73C2C617C}" dt="2021-09-21T15:28:41.633" v="1003" actId="478"/>
          <ac:spMkLst>
            <pc:docMk/>
            <pc:sldMk cId="3498742070" sldId="492"/>
            <ac:spMk id="72" creationId="{5D2B5C60-D413-48D9-9F31-99C5C49141C7}"/>
          </ac:spMkLst>
        </pc:spChg>
      </pc:sldChg>
      <pc:sldChg chg="addSp delSp modSp new mod setBg modAnim setClrOvrMap">
        <pc:chgData name="VŨ NGỌC QUANG" userId="23fcd8bb9e19aa0b" providerId="LiveId" clId="{0198F739-AD50-41DA-AF85-C4A73C2C617C}" dt="2021-09-22T14:07:33.655" v="3306" actId="14100"/>
        <pc:sldMkLst>
          <pc:docMk/>
          <pc:sldMk cId="3418320281" sldId="493"/>
        </pc:sldMkLst>
        <pc:spChg chg="del mod">
          <ac:chgData name="VŨ NGỌC QUANG" userId="23fcd8bb9e19aa0b" providerId="LiveId" clId="{0198F739-AD50-41DA-AF85-C4A73C2C617C}" dt="2021-09-21T15:36:50.563" v="1053" actId="478"/>
          <ac:spMkLst>
            <pc:docMk/>
            <pc:sldMk cId="3418320281" sldId="493"/>
            <ac:spMk id="2" creationId="{D052125C-81B7-4EAD-AF7A-22246400A211}"/>
          </ac:spMkLst>
        </pc:spChg>
        <pc:spChg chg="mod ord">
          <ac:chgData name="VŨ NGỌC QUANG" userId="23fcd8bb9e19aa0b" providerId="LiveId" clId="{0198F739-AD50-41DA-AF85-C4A73C2C617C}" dt="2021-09-22T14:07:33.655" v="3306" actId="14100"/>
          <ac:spMkLst>
            <pc:docMk/>
            <pc:sldMk cId="3418320281" sldId="493"/>
            <ac:spMk id="3" creationId="{43C8CD20-EC5F-4CB5-BE71-DD3DD61738BD}"/>
          </ac:spMkLst>
        </pc:spChg>
        <pc:spChg chg="add del mod">
          <ac:chgData name="VŨ NGỌC QUANG" userId="23fcd8bb9e19aa0b" providerId="LiveId" clId="{0198F739-AD50-41DA-AF85-C4A73C2C617C}" dt="2021-09-21T15:55:36.126" v="1301"/>
          <ac:spMkLst>
            <pc:docMk/>
            <pc:sldMk cId="3418320281" sldId="493"/>
            <ac:spMk id="8" creationId="{738F7B89-8F46-4412-B5CB-E3F8B04517C9}"/>
          </ac:spMkLst>
        </pc:spChg>
        <pc:spChg chg="add mod">
          <ac:chgData name="VŨ NGỌC QUANG" userId="23fcd8bb9e19aa0b" providerId="LiveId" clId="{0198F739-AD50-41DA-AF85-C4A73C2C617C}" dt="2021-09-21T15:56:49.344" v="1454" actId="1076"/>
          <ac:spMkLst>
            <pc:docMk/>
            <pc:sldMk cId="3418320281" sldId="493"/>
            <ac:spMk id="9" creationId="{3F095940-2CFB-4242-A30F-A3B488FAEF34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12" creationId="{99CEE05D-F25C-4EC3-B527-D9C999E335CD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14" creationId="{4F036726-0C05-446E-91C3-B986EBEA055E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16" creationId="{A310ABCD-C34B-42D1-9BEB-47755A3EA36C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18" creationId="{F38AB6A2-89F7-43B5-B608-50DFC740DEBF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20" creationId="{06585B74-DAF6-470E-B2F3-B5530A709AAC}"/>
          </ac:spMkLst>
        </pc:spChg>
        <pc:spChg chg="add">
          <ac:chgData name="VŨ NGỌC QUANG" userId="23fcd8bb9e19aa0b" providerId="LiveId" clId="{0198F739-AD50-41DA-AF85-C4A73C2C617C}" dt="2021-09-21T15:36:20.120" v="1052" actId="26606"/>
          <ac:spMkLst>
            <pc:docMk/>
            <pc:sldMk cId="3418320281" sldId="493"/>
            <ac:spMk id="22" creationId="{30BAD96F-CE2F-4682-99B8-0DD9E6AE2BED}"/>
          </ac:spMkLst>
        </pc:spChg>
        <pc:picChg chg="add mod">
          <ac:chgData name="VŨ NGỌC QUANG" userId="23fcd8bb9e19aa0b" providerId="LiveId" clId="{0198F739-AD50-41DA-AF85-C4A73C2C617C}" dt="2021-09-21T15:36:20.120" v="1052" actId="26606"/>
          <ac:picMkLst>
            <pc:docMk/>
            <pc:sldMk cId="3418320281" sldId="493"/>
            <ac:picMk id="4" creationId="{015F170C-4850-4A48-8D02-A5616A06C70E}"/>
          </ac:picMkLst>
        </pc:picChg>
        <pc:picChg chg="add mod">
          <ac:chgData name="VŨ NGỌC QUANG" userId="23fcd8bb9e19aa0b" providerId="LiveId" clId="{0198F739-AD50-41DA-AF85-C4A73C2C617C}" dt="2021-09-21T15:36:20.120" v="1052" actId="26606"/>
          <ac:picMkLst>
            <pc:docMk/>
            <pc:sldMk cId="3418320281" sldId="493"/>
            <ac:picMk id="5" creationId="{E712BB07-DC8A-42F0-BC0F-DA4271FB7815}"/>
          </ac:picMkLst>
        </pc:picChg>
        <pc:picChg chg="add mod ord">
          <ac:chgData name="VŨ NGỌC QUANG" userId="23fcd8bb9e19aa0b" providerId="LiveId" clId="{0198F739-AD50-41DA-AF85-C4A73C2C617C}" dt="2021-09-21T15:36:20.120" v="1052" actId="26606"/>
          <ac:picMkLst>
            <pc:docMk/>
            <pc:sldMk cId="3418320281" sldId="493"/>
            <ac:picMk id="6" creationId="{F53FFA24-21BF-40D0-94DA-7B776B094A27}"/>
          </ac:picMkLst>
        </pc:picChg>
        <pc:picChg chg="add mod">
          <ac:chgData name="VŨ NGỌC QUANG" userId="23fcd8bb9e19aa0b" providerId="LiveId" clId="{0198F739-AD50-41DA-AF85-C4A73C2C617C}" dt="2021-09-21T15:36:20.120" v="1052" actId="26606"/>
          <ac:picMkLst>
            <pc:docMk/>
            <pc:sldMk cId="3418320281" sldId="493"/>
            <ac:picMk id="7" creationId="{C2943FFB-01B0-41A9-A597-A9D0D01CEC64}"/>
          </ac:picMkLst>
        </pc:picChg>
      </pc:sldChg>
      <pc:sldChg chg="addSp modSp new mod ord setBg modAnim">
        <pc:chgData name="VŨ NGỌC QUANG" userId="23fcd8bb9e19aa0b" providerId="LiveId" clId="{0198F739-AD50-41DA-AF85-C4A73C2C617C}" dt="2021-09-22T15:16:46.850" v="4163" actId="20577"/>
        <pc:sldMkLst>
          <pc:docMk/>
          <pc:sldMk cId="132333411" sldId="494"/>
        </pc:sldMkLst>
        <pc:spChg chg="mod">
          <ac:chgData name="VŨ NGỌC QUANG" userId="23fcd8bb9e19aa0b" providerId="LiveId" clId="{0198F739-AD50-41DA-AF85-C4A73C2C617C}" dt="2021-09-21T16:19:33.059" v="1970" actId="122"/>
          <ac:spMkLst>
            <pc:docMk/>
            <pc:sldMk cId="132333411" sldId="494"/>
            <ac:spMk id="2" creationId="{B6C2A775-AB65-416C-958C-93FCEDE67F4B}"/>
          </ac:spMkLst>
        </pc:spChg>
        <pc:spChg chg="mod">
          <ac:chgData name="VŨ NGỌC QUANG" userId="23fcd8bb9e19aa0b" providerId="LiveId" clId="{0198F739-AD50-41DA-AF85-C4A73C2C617C}" dt="2021-09-22T15:16:46.850" v="4163" actId="20577"/>
          <ac:spMkLst>
            <pc:docMk/>
            <pc:sldMk cId="132333411" sldId="494"/>
            <ac:spMk id="3" creationId="{5FD20310-8552-4D76-8706-00E544587514}"/>
          </ac:spMkLst>
        </pc:spChg>
        <pc:spChg chg="add mod">
          <ac:chgData name="VŨ NGỌC QUANG" userId="23fcd8bb9e19aa0b" providerId="LiveId" clId="{0198F739-AD50-41DA-AF85-C4A73C2C617C}" dt="2021-09-22T14:51:11.312" v="3405" actId="1076"/>
          <ac:spMkLst>
            <pc:docMk/>
            <pc:sldMk cId="132333411" sldId="494"/>
            <ac:spMk id="7" creationId="{D848FC4E-CAB6-4BFF-9A83-C3F4FD430855}"/>
          </ac:spMkLst>
        </pc:spChg>
        <pc:spChg chg="add">
          <ac:chgData name="VŨ NGỌC QUANG" userId="23fcd8bb9e19aa0b" providerId="LiveId" clId="{0198F739-AD50-41DA-AF85-C4A73C2C617C}" dt="2021-09-21T16:19:05.533" v="1942" actId="26606"/>
          <ac:spMkLst>
            <pc:docMk/>
            <pc:sldMk cId="132333411" sldId="494"/>
            <ac:spMk id="8" creationId="{7CB4857B-ED7C-444D-9F04-2F885114A1C2}"/>
          </ac:spMkLst>
        </pc:spChg>
        <pc:spChg chg="add">
          <ac:chgData name="VŨ NGỌC QUANG" userId="23fcd8bb9e19aa0b" providerId="LiveId" clId="{0198F739-AD50-41DA-AF85-C4A73C2C617C}" dt="2021-09-21T16:19:05.533" v="1942" actId="26606"/>
          <ac:spMkLst>
            <pc:docMk/>
            <pc:sldMk cId="132333411" sldId="494"/>
            <ac:spMk id="10" creationId="{D18046FB-44EA-4FD8-A585-EA09A319B2D0}"/>
          </ac:spMkLst>
        </pc:spChg>
        <pc:spChg chg="add">
          <ac:chgData name="VŨ NGỌC QUANG" userId="23fcd8bb9e19aa0b" providerId="LiveId" clId="{0198F739-AD50-41DA-AF85-C4A73C2C617C}" dt="2021-09-21T16:19:05.533" v="1942" actId="26606"/>
          <ac:spMkLst>
            <pc:docMk/>
            <pc:sldMk cId="132333411" sldId="494"/>
            <ac:spMk id="12" creationId="{479F5F2B-8B58-4140-AE6A-51F6C67B18D9}"/>
          </ac:spMkLst>
        </pc:spChg>
      </pc:sldChg>
      <pc:sldChg chg="addSp delSp modSp new mod setBg">
        <pc:chgData name="VŨ NGỌC QUANG" userId="23fcd8bb9e19aa0b" providerId="LiveId" clId="{0198F739-AD50-41DA-AF85-C4A73C2C617C}" dt="2021-09-24T15:06:17.307" v="6781" actId="20577"/>
        <pc:sldMkLst>
          <pc:docMk/>
          <pc:sldMk cId="3450309452" sldId="495"/>
        </pc:sldMkLst>
        <pc:spChg chg="mod">
          <ac:chgData name="VŨ NGỌC QUANG" userId="23fcd8bb9e19aa0b" providerId="LiveId" clId="{0198F739-AD50-41DA-AF85-C4A73C2C617C}" dt="2021-09-24T15:06:17.307" v="6781" actId="20577"/>
          <ac:spMkLst>
            <pc:docMk/>
            <pc:sldMk cId="3450309452" sldId="495"/>
            <ac:spMk id="2" creationId="{573AA98B-FD79-4928-95FE-1825F98D0F9E}"/>
          </ac:spMkLst>
        </pc:spChg>
        <pc:spChg chg="del">
          <ac:chgData name="VŨ NGỌC QUANG" userId="23fcd8bb9e19aa0b" providerId="LiveId" clId="{0198F739-AD50-41DA-AF85-C4A73C2C617C}" dt="2021-09-21T16:05:51.570" v="1471"/>
          <ac:spMkLst>
            <pc:docMk/>
            <pc:sldMk cId="3450309452" sldId="495"/>
            <ac:spMk id="3" creationId="{203F2661-95F1-4919-8C65-AD0490A86EBC}"/>
          </ac:spMkLst>
        </pc:spChg>
        <pc:spChg chg="add del mod">
          <ac:chgData name="VŨ NGỌC QUANG" userId="23fcd8bb9e19aa0b" providerId="LiveId" clId="{0198F739-AD50-41DA-AF85-C4A73C2C617C}" dt="2021-09-21T16:13:00.637" v="1673" actId="478"/>
          <ac:spMkLst>
            <pc:docMk/>
            <pc:sldMk cId="3450309452" sldId="495"/>
            <ac:spMk id="4" creationId="{1C31CB85-50C3-4F7F-8628-26033480D929}"/>
          </ac:spMkLst>
        </pc:spChg>
        <pc:spChg chg="add del mod">
          <ac:chgData name="VŨ NGỌC QUANG" userId="23fcd8bb9e19aa0b" providerId="LiveId" clId="{0198F739-AD50-41DA-AF85-C4A73C2C617C}" dt="2021-09-21T16:13:01.738" v="1674" actId="478"/>
          <ac:spMkLst>
            <pc:docMk/>
            <pc:sldMk cId="3450309452" sldId="495"/>
            <ac:spMk id="8" creationId="{A67A2322-CDD4-454A-AEFB-C78755DC27DA}"/>
          </ac:spMkLst>
        </pc:spChg>
        <pc:spChg chg="add del mod">
          <ac:chgData name="VŨ NGỌC QUANG" userId="23fcd8bb9e19aa0b" providerId="LiveId" clId="{0198F739-AD50-41DA-AF85-C4A73C2C617C}" dt="2021-09-21T16:13:02.901" v="1675" actId="478"/>
          <ac:spMkLst>
            <pc:docMk/>
            <pc:sldMk cId="3450309452" sldId="495"/>
            <ac:spMk id="9" creationId="{B828B52F-DEBE-4A6A-8B32-DDA6F25C4E7C}"/>
          </ac:spMkLst>
        </pc:spChg>
        <pc:spChg chg="add del mod">
          <ac:chgData name="VŨ NGỌC QUANG" userId="23fcd8bb9e19aa0b" providerId="LiveId" clId="{0198F739-AD50-41DA-AF85-C4A73C2C617C}" dt="2021-09-21T16:13:04.487" v="1676" actId="478"/>
          <ac:spMkLst>
            <pc:docMk/>
            <pc:sldMk cId="3450309452" sldId="495"/>
            <ac:spMk id="10" creationId="{550C8C48-AC09-4FC0-9D4E-39923DEE8A63}"/>
          </ac:spMkLst>
        </pc:spChg>
        <pc:spChg chg="add mod">
          <ac:chgData name="VŨ NGỌC QUANG" userId="23fcd8bb9e19aa0b" providerId="LiveId" clId="{0198F739-AD50-41DA-AF85-C4A73C2C617C}" dt="2021-09-21T16:14:46.992" v="1689" actId="1076"/>
          <ac:spMkLst>
            <pc:docMk/>
            <pc:sldMk cId="3450309452" sldId="495"/>
            <ac:spMk id="25" creationId="{4C65E902-C5A4-4379-AE4F-F7168080134D}"/>
          </ac:spMkLst>
        </pc:spChg>
        <pc:spChg chg="add mod">
          <ac:chgData name="VŨ NGỌC QUANG" userId="23fcd8bb9e19aa0b" providerId="LiveId" clId="{0198F739-AD50-41DA-AF85-C4A73C2C617C}" dt="2021-09-21T16:14:57.273" v="1691" actId="1076"/>
          <ac:spMkLst>
            <pc:docMk/>
            <pc:sldMk cId="3450309452" sldId="495"/>
            <ac:spMk id="26" creationId="{7D84CAAD-5D13-4DAD-BCA7-7E2C94127848}"/>
          </ac:spMkLst>
        </pc:spChg>
        <pc:spChg chg="add mod">
          <ac:chgData name="VŨ NGỌC QUANG" userId="23fcd8bb9e19aa0b" providerId="LiveId" clId="{0198F739-AD50-41DA-AF85-C4A73C2C617C}" dt="2021-09-21T16:15:09.273" v="1693" actId="1076"/>
          <ac:spMkLst>
            <pc:docMk/>
            <pc:sldMk cId="3450309452" sldId="495"/>
            <ac:spMk id="27" creationId="{4C165905-9CC2-4255-B8A6-C363FFE2DD21}"/>
          </ac:spMkLst>
        </pc:spChg>
        <pc:spChg chg="add mod">
          <ac:chgData name="VŨ NGỌC QUANG" userId="23fcd8bb9e19aa0b" providerId="LiveId" clId="{0198F739-AD50-41DA-AF85-C4A73C2C617C}" dt="2021-09-21T16:15:18.745" v="1695" actId="1076"/>
          <ac:spMkLst>
            <pc:docMk/>
            <pc:sldMk cId="3450309452" sldId="495"/>
            <ac:spMk id="28" creationId="{E299D65D-F15D-4097-8B1E-F69F62152BA3}"/>
          </ac:spMkLst>
        </pc:spChg>
        <pc:spChg chg="add del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73" creationId="{7AE95D8F-9825-4222-8846-E3461598CC62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35" creationId="{467F378D-A000-47AE-83B2-D9954D8C9423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37" creationId="{48E26863-5660-4928-984A-CA2CFC8F664D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39" creationId="{D7538F2A-6532-4E38-8354-21841BB0B4E7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41" creationId="{CD91D775-8E4E-4256-89C8-12CEA1F2AD27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43" creationId="{52F31131-35FC-4834-8E62-1D9DA3BE2A97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45" creationId="{E7AD7F70-85A5-463C-9B1F-3182B60F8666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47" creationId="{E5F002A4-1B0E-473E-AD7B-8346FB83B434}"/>
          </ac:spMkLst>
        </pc:spChg>
        <pc:spChg chg="add">
          <ac:chgData name="VŨ NGỌC QUANG" userId="23fcd8bb9e19aa0b" providerId="LiveId" clId="{0198F739-AD50-41DA-AF85-C4A73C2C617C}" dt="2021-09-21T16:13:28.365" v="1677" actId="26606"/>
          <ac:spMkLst>
            <pc:docMk/>
            <pc:sldMk cId="3450309452" sldId="495"/>
            <ac:spMk id="149" creationId="{13AF7514-9DD7-4ADB-84DF-5D8B61E735FE}"/>
          </ac:spMkLst>
        </pc:spChg>
        <pc:picChg chg="add mod ord">
          <ac:chgData name="VŨ NGỌC QUANG" userId="23fcd8bb9e19aa0b" providerId="LiveId" clId="{0198F739-AD50-41DA-AF85-C4A73C2C617C}" dt="2021-09-21T16:14:32.792" v="1687" actId="1076"/>
          <ac:picMkLst>
            <pc:docMk/>
            <pc:sldMk cId="3450309452" sldId="495"/>
            <ac:picMk id="5" creationId="{FF263570-D8A0-49C1-8E1C-4C4E1BF8636F}"/>
          </ac:picMkLst>
        </pc:picChg>
        <pc:picChg chg="add mod ord">
          <ac:chgData name="VŨ NGỌC QUANG" userId="23fcd8bb9e19aa0b" providerId="LiveId" clId="{0198F739-AD50-41DA-AF85-C4A73C2C617C}" dt="2021-09-21T16:14:25.440" v="1684" actId="1076"/>
          <ac:picMkLst>
            <pc:docMk/>
            <pc:sldMk cId="3450309452" sldId="495"/>
            <ac:picMk id="6" creationId="{2EF7BD29-A7C8-466A-ADC5-BDEF200A5167}"/>
          </ac:picMkLst>
        </pc:picChg>
        <pc:picChg chg="add mod">
          <ac:chgData name="VŨ NGỌC QUANG" userId="23fcd8bb9e19aa0b" providerId="LiveId" clId="{0198F739-AD50-41DA-AF85-C4A73C2C617C}" dt="2021-09-21T16:14:26.848" v="1685" actId="1076"/>
          <ac:picMkLst>
            <pc:docMk/>
            <pc:sldMk cId="3450309452" sldId="495"/>
            <ac:picMk id="7" creationId="{A2511225-FC4E-4595-B604-8D220DE1B823}"/>
          </ac:picMkLst>
        </pc:picChg>
        <pc:picChg chg="add mod ord">
          <ac:chgData name="VŨ NGỌC QUANG" userId="23fcd8bb9e19aa0b" providerId="LiveId" clId="{0198F739-AD50-41DA-AF85-C4A73C2C617C}" dt="2021-09-21T16:14:15.169" v="1679" actId="1076"/>
          <ac:picMkLst>
            <pc:docMk/>
            <pc:sldMk cId="3450309452" sldId="495"/>
            <ac:picMk id="2050" creationId="{3409F8BC-5D81-49E4-8668-9559C66AFBC8}"/>
          </ac:picMkLst>
        </pc:picChg>
        <pc:cxnChg chg="add del">
          <ac:chgData name="VŨ NGỌC QUANG" userId="23fcd8bb9e19aa0b" providerId="LiveId" clId="{0198F739-AD50-41DA-AF85-C4A73C2C617C}" dt="2021-09-21T16:13:28.365" v="1677" actId="26606"/>
          <ac:cxnSpMkLst>
            <pc:docMk/>
            <pc:sldMk cId="3450309452" sldId="495"/>
            <ac:cxnSpMk id="71" creationId="{DFDA47BC-3069-47F5-8257-24B3B1F76A08}"/>
          </ac:cxnSpMkLst>
        </pc:cxnChg>
        <pc:cxnChg chg="add del">
          <ac:chgData name="VŨ NGỌC QUANG" userId="23fcd8bb9e19aa0b" providerId="LiveId" clId="{0198F739-AD50-41DA-AF85-C4A73C2C617C}" dt="2021-09-21T16:13:28.365" v="1677" actId="26606"/>
          <ac:cxnSpMkLst>
            <pc:docMk/>
            <pc:sldMk cId="3450309452" sldId="495"/>
            <ac:cxnSpMk id="75" creationId="{942B920A-73AD-402A-8EEF-B88E1A9398B8}"/>
          </ac:cxnSpMkLst>
        </pc:cxnChg>
        <pc:cxnChg chg="add del">
          <ac:chgData name="VŨ NGỌC QUANG" userId="23fcd8bb9e19aa0b" providerId="LiveId" clId="{0198F739-AD50-41DA-AF85-C4A73C2C617C}" dt="2021-09-21T16:13:28.365" v="1677" actId="26606"/>
          <ac:cxnSpMkLst>
            <pc:docMk/>
            <pc:sldMk cId="3450309452" sldId="495"/>
            <ac:cxnSpMk id="77" creationId="{00C9EB70-BC82-414A-BF8D-AD7FC6727616}"/>
          </ac:cxnSpMkLst>
        </pc:cxnChg>
        <pc:cxnChg chg="add del">
          <ac:chgData name="VŨ NGỌC QUANG" userId="23fcd8bb9e19aa0b" providerId="LiveId" clId="{0198F739-AD50-41DA-AF85-C4A73C2C617C}" dt="2021-09-21T16:13:28.365" v="1677" actId="26606"/>
          <ac:cxnSpMkLst>
            <pc:docMk/>
            <pc:sldMk cId="3450309452" sldId="495"/>
            <ac:cxnSpMk id="79" creationId="{3217665F-0036-444A-8D4A-33AF36A36A42}"/>
          </ac:cxnSpMkLst>
        </pc:cxnChg>
      </pc:sldChg>
      <pc:sldChg chg="modSp add del mod ord">
        <pc:chgData name="VŨ NGỌC QUANG" userId="23fcd8bb9e19aa0b" providerId="LiveId" clId="{0198F739-AD50-41DA-AF85-C4A73C2C617C}" dt="2021-09-29T15:40:25.860" v="29878" actId="2696"/>
        <pc:sldMkLst>
          <pc:docMk/>
          <pc:sldMk cId="1948040215" sldId="496"/>
        </pc:sldMkLst>
        <pc:spChg chg="mod">
          <ac:chgData name="VŨ NGỌC QUANG" userId="23fcd8bb9e19aa0b" providerId="LiveId" clId="{0198F739-AD50-41DA-AF85-C4A73C2C617C}" dt="2021-09-21T16:21:13.990" v="2245" actId="20577"/>
          <ac:spMkLst>
            <pc:docMk/>
            <pc:sldMk cId="1948040215" sldId="496"/>
            <ac:spMk id="3" creationId="{5FD20310-8552-4D76-8706-00E544587514}"/>
          </ac:spMkLst>
        </pc:spChg>
      </pc:sldChg>
      <pc:sldChg chg="addSp delSp modSp new del mod">
        <pc:chgData name="VŨ NGỌC QUANG" userId="23fcd8bb9e19aa0b" providerId="LiveId" clId="{0198F739-AD50-41DA-AF85-C4A73C2C617C}" dt="2021-09-21T16:15:20.968" v="1696" actId="2696"/>
        <pc:sldMkLst>
          <pc:docMk/>
          <pc:sldMk cId="3393562140" sldId="496"/>
        </pc:sldMkLst>
        <pc:spChg chg="del">
          <ac:chgData name="VŨ NGỌC QUANG" userId="23fcd8bb9e19aa0b" providerId="LiveId" clId="{0198F739-AD50-41DA-AF85-C4A73C2C617C}" dt="2021-09-21T16:12:31.179" v="1665" actId="478"/>
          <ac:spMkLst>
            <pc:docMk/>
            <pc:sldMk cId="3393562140" sldId="496"/>
            <ac:spMk id="2" creationId="{07630913-051E-40DC-9C68-B07EF12BD0E3}"/>
          </ac:spMkLst>
        </pc:spChg>
        <pc:spChg chg="add del mod">
          <ac:chgData name="VŨ NGỌC QUANG" userId="23fcd8bb9e19aa0b" providerId="LiveId" clId="{0198F739-AD50-41DA-AF85-C4A73C2C617C}" dt="2021-09-21T16:12:33.560" v="1667" actId="478"/>
          <ac:spMkLst>
            <pc:docMk/>
            <pc:sldMk cId="3393562140" sldId="496"/>
            <ac:spMk id="3" creationId="{C9922CDB-0344-4262-8A3F-6691D3548E70}"/>
          </ac:spMkLst>
        </pc:spChg>
        <pc:spChg chg="add mod">
          <ac:chgData name="VŨ NGỌC QUANG" userId="23fcd8bb9e19aa0b" providerId="LiveId" clId="{0198F739-AD50-41DA-AF85-C4A73C2C617C}" dt="2021-09-21T16:12:18.229" v="1662"/>
          <ac:spMkLst>
            <pc:docMk/>
            <pc:sldMk cId="3393562140" sldId="496"/>
            <ac:spMk id="8" creationId="{1F5A61B7-8BFF-4B87-B631-4E40BE535EAB}"/>
          </ac:spMkLst>
        </pc:spChg>
        <pc:spChg chg="add del mod">
          <ac:chgData name="VŨ NGỌC QUANG" userId="23fcd8bb9e19aa0b" providerId="LiveId" clId="{0198F739-AD50-41DA-AF85-C4A73C2C617C}" dt="2021-09-21T16:12:27.516" v="1664"/>
          <ac:spMkLst>
            <pc:docMk/>
            <pc:sldMk cId="3393562140" sldId="496"/>
            <ac:spMk id="9" creationId="{CFD8C193-FE64-4A03-93D3-4AED9F7F8D35}"/>
          </ac:spMkLst>
        </pc:spChg>
        <pc:spChg chg="add mod">
          <ac:chgData name="VŨ NGỌC QUANG" userId="23fcd8bb9e19aa0b" providerId="LiveId" clId="{0198F739-AD50-41DA-AF85-C4A73C2C617C}" dt="2021-09-21T16:12:38.507" v="1668"/>
          <ac:spMkLst>
            <pc:docMk/>
            <pc:sldMk cId="3393562140" sldId="496"/>
            <ac:spMk id="10" creationId="{FE272DE3-058A-4ECB-8191-2056F692E4C9}"/>
          </ac:spMkLst>
        </pc:spChg>
        <pc:spChg chg="add mod">
          <ac:chgData name="VŨ NGỌC QUANG" userId="23fcd8bb9e19aa0b" providerId="LiveId" clId="{0198F739-AD50-41DA-AF85-C4A73C2C617C}" dt="2021-09-21T16:12:43.528" v="1669"/>
          <ac:spMkLst>
            <pc:docMk/>
            <pc:sldMk cId="3393562140" sldId="496"/>
            <ac:spMk id="11" creationId="{F46522A8-52CA-449A-A45D-30A304E0E599}"/>
          </ac:spMkLst>
        </pc:spChg>
        <pc:spChg chg="add mod">
          <ac:chgData name="VŨ NGỌC QUANG" userId="23fcd8bb9e19aa0b" providerId="LiveId" clId="{0198F739-AD50-41DA-AF85-C4A73C2C617C}" dt="2021-09-21T16:12:49.075" v="1670"/>
          <ac:spMkLst>
            <pc:docMk/>
            <pc:sldMk cId="3393562140" sldId="496"/>
            <ac:spMk id="12" creationId="{CFC87CF0-E7F2-4581-8B93-83E22493E2A5}"/>
          </ac:spMkLst>
        </pc:spChg>
        <pc:spChg chg="add mod">
          <ac:chgData name="VŨ NGỌC QUANG" userId="23fcd8bb9e19aa0b" providerId="LiveId" clId="{0198F739-AD50-41DA-AF85-C4A73C2C617C}" dt="2021-09-21T16:12:55.407" v="1671"/>
          <ac:spMkLst>
            <pc:docMk/>
            <pc:sldMk cId="3393562140" sldId="496"/>
            <ac:spMk id="13" creationId="{7D714FCB-A0D8-4D88-B982-B6807D5EAB3F}"/>
          </ac:spMkLst>
        </pc:spChg>
        <pc:picChg chg="add mod">
          <ac:chgData name="VŨ NGỌC QUANG" userId="23fcd8bb9e19aa0b" providerId="LiveId" clId="{0198F739-AD50-41DA-AF85-C4A73C2C617C}" dt="2021-09-21T16:11:26.522" v="1661"/>
          <ac:picMkLst>
            <pc:docMk/>
            <pc:sldMk cId="3393562140" sldId="496"/>
            <ac:picMk id="4" creationId="{9D98A7FF-A396-4AAE-9503-90626B60142D}"/>
          </ac:picMkLst>
        </pc:picChg>
        <pc:picChg chg="add mod">
          <ac:chgData name="VŨ NGỌC QUANG" userId="23fcd8bb9e19aa0b" providerId="LiveId" clId="{0198F739-AD50-41DA-AF85-C4A73C2C617C}" dt="2021-09-21T16:11:26.522" v="1661"/>
          <ac:picMkLst>
            <pc:docMk/>
            <pc:sldMk cId="3393562140" sldId="496"/>
            <ac:picMk id="5" creationId="{F42F8D58-B0B8-4DE0-A1B5-21CDB90534AA}"/>
          </ac:picMkLst>
        </pc:picChg>
        <pc:picChg chg="add mod">
          <ac:chgData name="VŨ NGỌC QUANG" userId="23fcd8bb9e19aa0b" providerId="LiveId" clId="{0198F739-AD50-41DA-AF85-C4A73C2C617C}" dt="2021-09-21T16:11:26.522" v="1661"/>
          <ac:picMkLst>
            <pc:docMk/>
            <pc:sldMk cId="3393562140" sldId="496"/>
            <ac:picMk id="6" creationId="{7EA5F319-A904-490D-B798-E93C4AA79CBB}"/>
          </ac:picMkLst>
        </pc:picChg>
        <pc:picChg chg="add mod">
          <ac:chgData name="VŨ NGỌC QUANG" userId="23fcd8bb9e19aa0b" providerId="LiveId" clId="{0198F739-AD50-41DA-AF85-C4A73C2C617C}" dt="2021-09-21T16:11:26.522" v="1661"/>
          <ac:picMkLst>
            <pc:docMk/>
            <pc:sldMk cId="3393562140" sldId="496"/>
            <ac:picMk id="7" creationId="{E17D99E6-402C-4A51-B7A2-27827816C737}"/>
          </ac:picMkLst>
        </pc:picChg>
      </pc:sldChg>
      <pc:sldChg chg="modSp add del mod">
        <pc:chgData name="VŨ NGỌC QUANG" userId="23fcd8bb9e19aa0b" providerId="LiveId" clId="{0198F739-AD50-41DA-AF85-C4A73C2C617C}" dt="2021-09-21T16:27:20.035" v="2271" actId="2696"/>
        <pc:sldMkLst>
          <pc:docMk/>
          <pc:sldMk cId="1377432770" sldId="497"/>
        </pc:sldMkLst>
        <pc:spChg chg="mod">
          <ac:chgData name="VŨ NGỌC QUANG" userId="23fcd8bb9e19aa0b" providerId="LiveId" clId="{0198F739-AD50-41DA-AF85-C4A73C2C617C}" dt="2021-09-21T16:23:43.126" v="2247" actId="20577"/>
          <ac:spMkLst>
            <pc:docMk/>
            <pc:sldMk cId="1377432770" sldId="497"/>
            <ac:spMk id="3" creationId="{5FD20310-8552-4D76-8706-00E544587514}"/>
          </ac:spMkLst>
        </pc:spChg>
      </pc:sldChg>
      <pc:sldChg chg="addSp delSp modSp new del mod setBg modAnim setClrOvrMap">
        <pc:chgData name="VŨ NGỌC QUANG" userId="23fcd8bb9e19aa0b" providerId="LiveId" clId="{0198F739-AD50-41DA-AF85-C4A73C2C617C}" dt="2021-09-22T14:01:25.125" v="3265" actId="2696"/>
        <pc:sldMkLst>
          <pc:docMk/>
          <pc:sldMk cId="2528963160" sldId="497"/>
        </pc:sldMkLst>
        <pc:spChg chg="mod ord">
          <ac:chgData name="VŨ NGỌC QUANG" userId="23fcd8bb9e19aa0b" providerId="LiveId" clId="{0198F739-AD50-41DA-AF85-C4A73C2C617C}" dt="2021-09-21T16:43:13.448" v="2587" actId="1076"/>
          <ac:spMkLst>
            <pc:docMk/>
            <pc:sldMk cId="2528963160" sldId="497"/>
            <ac:spMk id="2" creationId="{9216E2B0-0D5D-447D-82FF-9ABED0679778}"/>
          </ac:spMkLst>
        </pc:spChg>
        <pc:spChg chg="del mod">
          <ac:chgData name="VŨ NGỌC QUANG" userId="23fcd8bb9e19aa0b" providerId="LiveId" clId="{0198F739-AD50-41DA-AF85-C4A73C2C617C}" dt="2021-09-21T16:35:14.100" v="2417" actId="478"/>
          <ac:spMkLst>
            <pc:docMk/>
            <pc:sldMk cId="2528963160" sldId="497"/>
            <ac:spMk id="3" creationId="{144A0BF7-EE8C-487F-B53A-353D78F95DA0}"/>
          </ac:spMkLst>
        </pc:spChg>
        <pc:spChg chg="add mod">
          <ac:chgData name="VŨ NGỌC QUANG" userId="23fcd8bb9e19aa0b" providerId="LiveId" clId="{0198F739-AD50-41DA-AF85-C4A73C2C617C}" dt="2021-09-21T16:40:20.753" v="2571" actId="14100"/>
          <ac:spMkLst>
            <pc:docMk/>
            <pc:sldMk cId="2528963160" sldId="497"/>
            <ac:spMk id="4" creationId="{79E6F951-0486-4985-83AF-10BAD6945DC9}"/>
          </ac:spMkLst>
        </pc:spChg>
        <pc:spChg chg="add mod">
          <ac:chgData name="VŨ NGỌC QUANG" userId="23fcd8bb9e19aa0b" providerId="LiveId" clId="{0198F739-AD50-41DA-AF85-C4A73C2C617C}" dt="2021-09-21T16:43:42.209" v="2592" actId="14100"/>
          <ac:spMkLst>
            <pc:docMk/>
            <pc:sldMk cId="2528963160" sldId="497"/>
            <ac:spMk id="5" creationId="{8F1DDA0F-D451-4F72-B479-B9B2ECD062FC}"/>
          </ac:spMkLst>
        </pc:spChg>
        <pc:spChg chg="add del">
          <ac:chgData name="VŨ NGỌC QUANG" userId="23fcd8bb9e19aa0b" providerId="LiveId" clId="{0198F739-AD50-41DA-AF85-C4A73C2C617C}" dt="2021-09-21T16:35:21.051" v="2420" actId="26606"/>
          <ac:spMkLst>
            <pc:docMk/>
            <pc:sldMk cId="2528963160" sldId="497"/>
            <ac:spMk id="71" creationId="{9B76D444-2756-434F-AE61-96D69830C13E}"/>
          </ac:spMkLst>
        </pc:spChg>
        <pc:spChg chg="add del">
          <ac:chgData name="VŨ NGỌC QUANG" userId="23fcd8bb9e19aa0b" providerId="LiveId" clId="{0198F739-AD50-41DA-AF85-C4A73C2C617C}" dt="2021-09-21T16:35:21.051" v="2420" actId="26606"/>
          <ac:spMkLst>
            <pc:docMk/>
            <pc:sldMk cId="2528963160" sldId="497"/>
            <ac:spMk id="73" creationId="{A27B6159-7734-4564-9E0F-C4BC43C36E52}"/>
          </ac:spMkLst>
        </pc:spChg>
        <pc:spChg chg="add del">
          <ac:chgData name="VŨ NGỌC QUANG" userId="23fcd8bb9e19aa0b" providerId="LiveId" clId="{0198F739-AD50-41DA-AF85-C4A73C2C617C}" dt="2021-09-21T16:39:56.023" v="2560" actId="26606"/>
          <ac:spMkLst>
            <pc:docMk/>
            <pc:sldMk cId="2528963160" sldId="497"/>
            <ac:spMk id="137" creationId="{B0792D4F-247E-46FE-85FC-881DEFA41D94}"/>
          </ac:spMkLst>
        </pc:spChg>
        <pc:spChg chg="add del">
          <ac:chgData name="VŨ NGỌC QUANG" userId="23fcd8bb9e19aa0b" providerId="LiveId" clId="{0198F739-AD50-41DA-AF85-C4A73C2C617C}" dt="2021-09-21T16:39:56.023" v="2560" actId="26606"/>
          <ac:spMkLst>
            <pc:docMk/>
            <pc:sldMk cId="2528963160" sldId="497"/>
            <ac:spMk id="139" creationId="{FA3CD3A3-D3C1-4567-BEC0-3A50E9A3A630}"/>
          </ac:spMkLst>
        </pc:spChg>
        <pc:spChg chg="add del">
          <ac:chgData name="VŨ NGỌC QUANG" userId="23fcd8bb9e19aa0b" providerId="LiveId" clId="{0198F739-AD50-41DA-AF85-C4A73C2C617C}" dt="2021-09-21T16:40:04.386" v="2563" actId="26606"/>
          <ac:spMkLst>
            <pc:docMk/>
            <pc:sldMk cId="2528963160" sldId="497"/>
            <ac:spMk id="192" creationId="{A3BAF07C-C39E-42EB-BB22-8D46691D9735}"/>
          </ac:spMkLst>
        </pc:spChg>
        <pc:spChg chg="add del">
          <ac:chgData name="VŨ NGỌC QUANG" userId="23fcd8bb9e19aa0b" providerId="LiveId" clId="{0198F739-AD50-41DA-AF85-C4A73C2C617C}" dt="2021-09-21T16:40:04.386" v="2563" actId="26606"/>
          <ac:spMkLst>
            <pc:docMk/>
            <pc:sldMk cId="2528963160" sldId="497"/>
            <ac:spMk id="213" creationId="{44C110BA-81E8-4247-853A-5F2B93E92E46}"/>
          </ac:spMkLst>
        </pc:spChg>
        <pc:spChg chg="add">
          <ac:chgData name="VŨ NGỌC QUANG" userId="23fcd8bb9e19aa0b" providerId="LiveId" clId="{0198F739-AD50-41DA-AF85-C4A73C2C617C}" dt="2021-09-21T16:40:04.386" v="2563" actId="26606"/>
          <ac:spMkLst>
            <pc:docMk/>
            <pc:sldMk cId="2528963160" sldId="497"/>
            <ac:spMk id="3078" creationId="{36D30126-6314-4A93-B27E-5C66CF781924}"/>
          </ac:spMkLst>
        </pc:spChg>
        <pc:spChg chg="add">
          <ac:chgData name="VŨ NGỌC QUANG" userId="23fcd8bb9e19aa0b" providerId="LiveId" clId="{0198F739-AD50-41DA-AF85-C4A73C2C617C}" dt="2021-09-21T16:40:04.386" v="2563" actId="26606"/>
          <ac:spMkLst>
            <pc:docMk/>
            <pc:sldMk cId="2528963160" sldId="497"/>
            <ac:spMk id="3079" creationId="{4038CB10-1F5C-4D54-9DF7-12586DE5B007}"/>
          </ac:spMkLst>
        </pc:spChg>
        <pc:spChg chg="add">
          <ac:chgData name="VŨ NGỌC QUANG" userId="23fcd8bb9e19aa0b" providerId="LiveId" clId="{0198F739-AD50-41DA-AF85-C4A73C2C617C}" dt="2021-09-21T16:40:04.386" v="2563" actId="26606"/>
          <ac:spMkLst>
            <pc:docMk/>
            <pc:sldMk cId="2528963160" sldId="497"/>
            <ac:spMk id="3080" creationId="{73ED6512-6858-4552-B699-9A97FE9A4EA2}"/>
          </ac:spMkLst>
        </pc:spChg>
        <pc:grpChg chg="add del">
          <ac:chgData name="VŨ NGỌC QUANG" userId="23fcd8bb9e19aa0b" providerId="LiveId" clId="{0198F739-AD50-41DA-AF85-C4A73C2C617C}" dt="2021-09-21T16:40:04.386" v="2563" actId="26606"/>
          <ac:grpSpMkLst>
            <pc:docMk/>
            <pc:sldMk cId="2528963160" sldId="497"/>
            <ac:grpSpMk id="193" creationId="{D8E9CF54-0466-4261-9E62-0249E60E1886}"/>
          </ac:grpSpMkLst>
        </pc:grpChg>
        <pc:picChg chg="add del mod ord">
          <ac:chgData name="VŨ NGỌC QUANG" userId="23fcd8bb9e19aa0b" providerId="LiveId" clId="{0198F739-AD50-41DA-AF85-C4A73C2C617C}" dt="2021-09-21T16:35:14.100" v="2417" actId="478"/>
          <ac:picMkLst>
            <pc:docMk/>
            <pc:sldMk cId="2528963160" sldId="497"/>
            <ac:picMk id="3074" creationId="{3D8236F4-EE94-4249-8519-629E106DBF2E}"/>
          </ac:picMkLst>
        </pc:picChg>
        <pc:picChg chg="add mod ord">
          <ac:chgData name="VŨ NGỌC QUANG" userId="23fcd8bb9e19aa0b" providerId="LiveId" clId="{0198F739-AD50-41DA-AF85-C4A73C2C617C}" dt="2021-09-21T16:43:39.824" v="2591" actId="1076"/>
          <ac:picMkLst>
            <pc:docMk/>
            <pc:sldMk cId="2528963160" sldId="497"/>
            <ac:picMk id="3076" creationId="{A257F9C9-7BD6-4960-AEC0-4865B8E0AC7E}"/>
          </ac:picMkLst>
        </pc:picChg>
        <pc:cxnChg chg="add del">
          <ac:chgData name="VŨ NGỌC QUANG" userId="23fcd8bb9e19aa0b" providerId="LiveId" clId="{0198F739-AD50-41DA-AF85-C4A73C2C617C}" dt="2021-09-21T16:35:21.051" v="2420" actId="26606"/>
          <ac:cxnSpMkLst>
            <pc:docMk/>
            <pc:sldMk cId="2528963160" sldId="497"/>
            <ac:cxnSpMk id="75" creationId="{E2FFB46B-05BC-4950-B18A-9593FDAE6ED7}"/>
          </ac:cxnSpMkLst>
        </pc:cxnChg>
        <pc:cxnChg chg="add del">
          <ac:chgData name="VŨ NGỌC QUANG" userId="23fcd8bb9e19aa0b" providerId="LiveId" clId="{0198F739-AD50-41DA-AF85-C4A73C2C617C}" dt="2021-09-21T16:39:56.023" v="2560" actId="26606"/>
          <ac:cxnSpMkLst>
            <pc:docMk/>
            <pc:sldMk cId="2528963160" sldId="497"/>
            <ac:cxnSpMk id="141" creationId="{B56D13EF-D431-4D0F-BFFC-1B5A686FF9BD}"/>
          </ac:cxnSpMkLst>
        </pc:cxnChg>
      </pc:sldChg>
      <pc:sldChg chg="addSp delSp modSp new mod ord setBg">
        <pc:chgData name="VŨ NGỌC QUANG" userId="23fcd8bb9e19aa0b" providerId="LiveId" clId="{0198F739-AD50-41DA-AF85-C4A73C2C617C}" dt="2021-09-22T15:37:49.866" v="4799"/>
        <pc:sldMkLst>
          <pc:docMk/>
          <pc:sldMk cId="1123418890" sldId="498"/>
        </pc:sldMkLst>
        <pc:spChg chg="mod">
          <ac:chgData name="VŨ NGỌC QUANG" userId="23fcd8bb9e19aa0b" providerId="LiveId" clId="{0198F739-AD50-41DA-AF85-C4A73C2C617C}" dt="2021-09-22T14:07:21.225" v="3304" actId="1076"/>
          <ac:spMkLst>
            <pc:docMk/>
            <pc:sldMk cId="1123418890" sldId="498"/>
            <ac:spMk id="2" creationId="{579C2C58-E023-4BCA-8222-0D899467A0B6}"/>
          </ac:spMkLst>
        </pc:spChg>
        <pc:spChg chg="del">
          <ac:chgData name="VŨ NGỌC QUANG" userId="23fcd8bb9e19aa0b" providerId="LiveId" clId="{0198F739-AD50-41DA-AF85-C4A73C2C617C}" dt="2021-09-21T16:42:18.028" v="2574"/>
          <ac:spMkLst>
            <pc:docMk/>
            <pc:sldMk cId="1123418890" sldId="498"/>
            <ac:spMk id="3" creationId="{5F8AE57D-36CD-43EA-AD55-88A7A2AB496C}"/>
          </ac:spMkLst>
        </pc:spChg>
        <pc:spChg chg="add del mod">
          <ac:chgData name="VŨ NGỌC QUANG" userId="23fcd8bb9e19aa0b" providerId="LiveId" clId="{0198F739-AD50-41DA-AF85-C4A73C2C617C}" dt="2021-09-22T13:34:38.429" v="3078" actId="478"/>
          <ac:spMkLst>
            <pc:docMk/>
            <pc:sldMk cId="1123418890" sldId="498"/>
            <ac:spMk id="4" creationId="{4228EF91-EA01-4D82-8A0D-7E0733923BFC}"/>
          </ac:spMkLst>
        </pc:spChg>
        <pc:spChg chg="add mod">
          <ac:chgData name="VŨ NGỌC QUANG" userId="23fcd8bb9e19aa0b" providerId="LiveId" clId="{0198F739-AD50-41DA-AF85-C4A73C2C617C}" dt="2021-09-22T13:48:20.339" v="3123" actId="1076"/>
          <ac:spMkLst>
            <pc:docMk/>
            <pc:sldMk cId="1123418890" sldId="498"/>
            <ac:spMk id="6" creationId="{B2F62F94-EAE5-4284-867A-222241D5D1FD}"/>
          </ac:spMkLst>
        </pc:spChg>
        <pc:spChg chg="add del">
          <ac:chgData name="VŨ NGỌC QUANG" userId="23fcd8bb9e19aa0b" providerId="LiveId" clId="{0198F739-AD50-41DA-AF85-C4A73C2C617C}" dt="2021-09-22T13:47:41.318" v="3093" actId="26606"/>
          <ac:spMkLst>
            <pc:docMk/>
            <pc:sldMk cId="1123418890" sldId="498"/>
            <ac:spMk id="14" creationId="{823AC064-BC96-4F32-8AE1-B2FD38754823}"/>
          </ac:spMkLst>
        </pc:spChg>
        <pc:spChg chg="add del">
          <ac:chgData name="VŨ NGỌC QUANG" userId="23fcd8bb9e19aa0b" providerId="LiveId" clId="{0198F739-AD50-41DA-AF85-C4A73C2C617C}" dt="2021-09-22T13:45:14.505" v="3087" actId="26606"/>
          <ac:spMkLst>
            <pc:docMk/>
            <pc:sldMk cId="1123418890" sldId="498"/>
            <ac:spMk id="75" creationId="{247AB924-1B87-43FC-B7C7-B112D5C51A0E}"/>
          </ac:spMkLst>
        </pc:spChg>
        <pc:spChg chg="add">
          <ac:chgData name="VŨ NGỌC QUANG" userId="23fcd8bb9e19aa0b" providerId="LiveId" clId="{0198F739-AD50-41DA-AF85-C4A73C2C617C}" dt="2021-09-22T13:47:41.318" v="3093" actId="26606"/>
          <ac:spMkLst>
            <pc:docMk/>
            <pc:sldMk cId="1123418890" sldId="498"/>
            <ac:spMk id="2053" creationId="{247AB924-1B87-43FC-B7C7-B112D5C51A0E}"/>
          </ac:spMkLst>
        </pc:spChg>
        <pc:picChg chg="add del mod ord">
          <ac:chgData name="VŨ NGỌC QUANG" userId="23fcd8bb9e19aa0b" providerId="LiveId" clId="{0198F739-AD50-41DA-AF85-C4A73C2C617C}" dt="2021-09-22T13:47:41.318" v="3093" actId="26606"/>
          <ac:picMkLst>
            <pc:docMk/>
            <pc:sldMk cId="1123418890" sldId="498"/>
            <ac:picMk id="5" creationId="{1EADC151-3122-40B4-B33D-2C87801C346A}"/>
          </ac:picMkLst>
        </pc:picChg>
        <pc:picChg chg="add del mod">
          <ac:chgData name="VŨ NGỌC QUANG" userId="23fcd8bb9e19aa0b" providerId="LiveId" clId="{0198F739-AD50-41DA-AF85-C4A73C2C617C}" dt="2021-09-22T13:47:41.318" v="3093" actId="26606"/>
          <ac:picMkLst>
            <pc:docMk/>
            <pc:sldMk cId="1123418890" sldId="498"/>
            <ac:picMk id="7" creationId="{1E424B4A-4F83-432E-B465-C74E7FE70D3A}"/>
          </ac:picMkLst>
        </pc:picChg>
        <pc:picChg chg="add del mod">
          <ac:chgData name="VŨ NGỌC QUANG" userId="23fcd8bb9e19aa0b" providerId="LiveId" clId="{0198F739-AD50-41DA-AF85-C4A73C2C617C}" dt="2021-09-22T13:47:26.262" v="3092" actId="21"/>
          <ac:picMkLst>
            <pc:docMk/>
            <pc:sldMk cId="1123418890" sldId="498"/>
            <ac:picMk id="17" creationId="{966FFAB2-B8FC-4803-B60C-69A7152F8D13}"/>
          </ac:picMkLst>
        </pc:picChg>
        <pc:picChg chg="add del mod">
          <ac:chgData name="VŨ NGỌC QUANG" userId="23fcd8bb9e19aa0b" providerId="LiveId" clId="{0198F739-AD50-41DA-AF85-C4A73C2C617C}" dt="2021-09-22T13:47:50.983" v="3096" actId="14100"/>
          <ac:picMkLst>
            <pc:docMk/>
            <pc:sldMk cId="1123418890" sldId="498"/>
            <ac:picMk id="2050" creationId="{C5F10EAD-D156-4FF0-A56C-7731BE4A34A8}"/>
          </ac:picMkLst>
        </pc:picChg>
        <pc:picChg chg="add del mod">
          <ac:chgData name="VŨ NGỌC QUANG" userId="23fcd8bb9e19aa0b" providerId="LiveId" clId="{0198F739-AD50-41DA-AF85-C4A73C2C617C}" dt="2021-09-22T13:45:19.725" v="3090" actId="478"/>
          <ac:picMkLst>
            <pc:docMk/>
            <pc:sldMk cId="1123418890" sldId="498"/>
            <ac:picMk id="2052" creationId="{D97D1695-1A26-439C-A5EA-1C9719D16C61}"/>
          </ac:picMkLst>
        </pc:picChg>
        <pc:cxnChg chg="add del">
          <ac:chgData name="VŨ NGỌC QUANG" userId="23fcd8bb9e19aa0b" providerId="LiveId" clId="{0198F739-AD50-41DA-AF85-C4A73C2C617C}" dt="2021-09-22T13:47:41.318" v="3093" actId="26606"/>
          <ac:cxnSpMkLst>
            <pc:docMk/>
            <pc:sldMk cId="1123418890" sldId="498"/>
            <ac:cxnSpMk id="12" creationId="{DB146403-F3D6-484B-B2ED-97F9565D0370}"/>
          </ac:cxnSpMkLst>
        </pc:cxnChg>
        <pc:cxnChg chg="add del">
          <ac:chgData name="VŨ NGỌC QUANG" userId="23fcd8bb9e19aa0b" providerId="LiveId" clId="{0198F739-AD50-41DA-AF85-C4A73C2C617C}" dt="2021-09-22T13:47:41.318" v="3093" actId="26606"/>
          <ac:cxnSpMkLst>
            <pc:docMk/>
            <pc:sldMk cId="1123418890" sldId="498"/>
            <ac:cxnSpMk id="16" creationId="{7E7C77BC-7138-40B1-A15B-20F57A494629}"/>
          </ac:cxnSpMkLst>
        </pc:cxnChg>
        <pc:cxnChg chg="add">
          <ac:chgData name="VŨ NGỌC QUANG" userId="23fcd8bb9e19aa0b" providerId="LiveId" clId="{0198F739-AD50-41DA-AF85-C4A73C2C617C}" dt="2021-09-22T13:47:41.318" v="3093" actId="26606"/>
          <ac:cxnSpMkLst>
            <pc:docMk/>
            <pc:sldMk cId="1123418890" sldId="498"/>
            <ac:cxnSpMk id="71" creationId="{99AE2756-0FC4-4155-83E7-58AAAB63E757}"/>
          </ac:cxnSpMkLst>
        </pc:cxnChg>
        <pc:cxnChg chg="add del">
          <ac:chgData name="VŨ NGỌC QUANG" userId="23fcd8bb9e19aa0b" providerId="LiveId" clId="{0198F739-AD50-41DA-AF85-C4A73C2C617C}" dt="2021-09-22T13:45:14.505" v="3087" actId="26606"/>
          <ac:cxnSpMkLst>
            <pc:docMk/>
            <pc:sldMk cId="1123418890" sldId="498"/>
            <ac:cxnSpMk id="73" creationId="{99AE2756-0FC4-4155-83E7-58AAAB63E757}"/>
          </ac:cxnSpMkLst>
        </pc:cxnChg>
        <pc:cxnChg chg="add del">
          <ac:chgData name="VŨ NGỌC QUANG" userId="23fcd8bb9e19aa0b" providerId="LiveId" clId="{0198F739-AD50-41DA-AF85-C4A73C2C617C}" dt="2021-09-22T13:45:14.505" v="3087" actId="26606"/>
          <ac:cxnSpMkLst>
            <pc:docMk/>
            <pc:sldMk cId="1123418890" sldId="498"/>
            <ac:cxnSpMk id="77" creationId="{818DC98F-4057-4645-B948-F604F39A9CFE}"/>
          </ac:cxnSpMkLst>
        </pc:cxnChg>
        <pc:cxnChg chg="add del">
          <ac:chgData name="VŨ NGỌC QUANG" userId="23fcd8bb9e19aa0b" providerId="LiveId" clId="{0198F739-AD50-41DA-AF85-C4A73C2C617C}" dt="2021-09-22T13:45:14.505" v="3087" actId="26606"/>
          <ac:cxnSpMkLst>
            <pc:docMk/>
            <pc:sldMk cId="1123418890" sldId="498"/>
            <ac:cxnSpMk id="79" creationId="{DAD2B705-4A9B-408D-AA80-4F41045E09DE}"/>
          </ac:cxnSpMkLst>
        </pc:cxnChg>
        <pc:cxnChg chg="add">
          <ac:chgData name="VŨ NGỌC QUANG" userId="23fcd8bb9e19aa0b" providerId="LiveId" clId="{0198F739-AD50-41DA-AF85-C4A73C2C617C}" dt="2021-09-22T13:47:41.318" v="3093" actId="26606"/>
          <ac:cxnSpMkLst>
            <pc:docMk/>
            <pc:sldMk cId="1123418890" sldId="498"/>
            <ac:cxnSpMk id="2054" creationId="{818DC98F-4057-4645-B948-F604F39A9CFE}"/>
          </ac:cxnSpMkLst>
        </pc:cxnChg>
        <pc:cxnChg chg="add">
          <ac:chgData name="VŨ NGỌC QUANG" userId="23fcd8bb9e19aa0b" providerId="LiveId" clId="{0198F739-AD50-41DA-AF85-C4A73C2C617C}" dt="2021-09-22T13:47:41.318" v="3093" actId="26606"/>
          <ac:cxnSpMkLst>
            <pc:docMk/>
            <pc:sldMk cId="1123418890" sldId="498"/>
            <ac:cxnSpMk id="2055" creationId="{DAD2B705-4A9B-408D-AA80-4F41045E09DE}"/>
          </ac:cxnSpMkLst>
        </pc:cxnChg>
      </pc:sldChg>
      <pc:sldChg chg="add del">
        <pc:chgData name="VŨ NGỌC QUANG" userId="23fcd8bb9e19aa0b" providerId="LiveId" clId="{0198F739-AD50-41DA-AF85-C4A73C2C617C}" dt="2021-09-21T16:27:21.516" v="2272" actId="2696"/>
        <pc:sldMkLst>
          <pc:docMk/>
          <pc:sldMk cId="1278344190" sldId="498"/>
        </pc:sldMkLst>
      </pc:sldChg>
      <pc:sldChg chg="add del">
        <pc:chgData name="VŨ NGỌC QUANG" userId="23fcd8bb9e19aa0b" providerId="LiveId" clId="{0198F739-AD50-41DA-AF85-C4A73C2C617C}" dt="2021-09-21T16:27:23.024" v="2273" actId="2696"/>
        <pc:sldMkLst>
          <pc:docMk/>
          <pc:sldMk cId="253299087" sldId="499"/>
        </pc:sldMkLst>
      </pc:sldChg>
      <pc:sldChg chg="addSp delSp modSp new mod ord setBg">
        <pc:chgData name="VŨ NGỌC QUANG" userId="23fcd8bb9e19aa0b" providerId="LiveId" clId="{0198F739-AD50-41DA-AF85-C4A73C2C617C}" dt="2021-09-22T15:24:46.243" v="4169" actId="1076"/>
        <pc:sldMkLst>
          <pc:docMk/>
          <pc:sldMk cId="2354631481" sldId="499"/>
        </pc:sldMkLst>
        <pc:spChg chg="del mod">
          <ac:chgData name="VŨ NGỌC QUANG" userId="23fcd8bb9e19aa0b" providerId="LiveId" clId="{0198F739-AD50-41DA-AF85-C4A73C2C617C}" dt="2021-09-22T00:23:29.800" v="2850" actId="21"/>
          <ac:spMkLst>
            <pc:docMk/>
            <pc:sldMk cId="2354631481" sldId="499"/>
            <ac:spMk id="2" creationId="{1E0875B3-F4AF-4743-BBD9-822D2082952C}"/>
          </ac:spMkLst>
        </pc:spChg>
        <pc:spChg chg="mod ord">
          <ac:chgData name="VŨ NGỌC QUANG" userId="23fcd8bb9e19aa0b" providerId="LiveId" clId="{0198F739-AD50-41DA-AF85-C4A73C2C617C}" dt="2021-09-22T00:25:28.190" v="2873" actId="1076"/>
          <ac:spMkLst>
            <pc:docMk/>
            <pc:sldMk cId="2354631481" sldId="499"/>
            <ac:spMk id="3" creationId="{77F6930D-6F12-464C-9DD7-1ECC51354211}"/>
          </ac:spMkLst>
        </pc:spChg>
        <pc:spChg chg="add del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71" creationId="{C232B152-3720-4D3B-97ED-45CE5483F16F}"/>
          </ac:spMkLst>
        </pc:spChg>
        <pc:spChg chg="add del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73" creationId="{11BAB570-FF10-4E96-8A3F-FA9804702B89}"/>
          </ac:spMkLst>
        </pc:spChg>
        <pc:spChg chg="add del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75" creationId="{4B9FAFB2-BEB5-4848-8018-BCAD99E2E1AA}"/>
          </ac:spMkLst>
        </pc:spChg>
        <pc:spChg chg="add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135" creationId="{35F0E358-1E49-4920-80D8-C3D138708838}"/>
          </ac:spMkLst>
        </pc:spChg>
        <pc:spChg chg="add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137" creationId="{E2D2362D-7010-4036-B9CA-03DFC8EB3B01}"/>
          </ac:spMkLst>
        </pc:spChg>
        <pc:spChg chg="add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139" creationId="{DC85BF5E-2BD6-4E5B-8EA3-420B45BB03FA}"/>
          </ac:spMkLst>
        </pc:spChg>
        <pc:spChg chg="add">
          <ac:chgData name="VŨ NGỌC QUANG" userId="23fcd8bb9e19aa0b" providerId="LiveId" clId="{0198F739-AD50-41DA-AF85-C4A73C2C617C}" dt="2021-09-22T00:24:01.070" v="2860" actId="26606"/>
          <ac:spMkLst>
            <pc:docMk/>
            <pc:sldMk cId="2354631481" sldId="499"/>
            <ac:spMk id="141" creationId="{740D8E28-91B5-42B0-9D6C-B777D8AD90C2}"/>
          </ac:spMkLst>
        </pc:spChg>
        <pc:picChg chg="add mod">
          <ac:chgData name="VŨ NGỌC QUANG" userId="23fcd8bb9e19aa0b" providerId="LiveId" clId="{0198F739-AD50-41DA-AF85-C4A73C2C617C}" dt="2021-09-22T15:24:46.243" v="4169" actId="1076"/>
          <ac:picMkLst>
            <pc:docMk/>
            <pc:sldMk cId="2354631481" sldId="499"/>
            <ac:picMk id="8" creationId="{052DB575-4351-49E2-9372-B9D0D7C18D4C}"/>
          </ac:picMkLst>
        </pc:picChg>
        <pc:picChg chg="add del mod">
          <ac:chgData name="VŨ NGỌC QUANG" userId="23fcd8bb9e19aa0b" providerId="LiveId" clId="{0198F739-AD50-41DA-AF85-C4A73C2C617C}" dt="2021-09-22T15:24:37.037" v="4165" actId="478"/>
          <ac:picMkLst>
            <pc:docMk/>
            <pc:sldMk cId="2354631481" sldId="499"/>
            <ac:picMk id="1026" creationId="{A813BB81-31E0-48F7-B5E9-9E66106E2D12}"/>
          </ac:picMkLst>
        </pc:picChg>
      </pc:sldChg>
      <pc:sldChg chg="addSp delSp modSp add del mod">
        <pc:chgData name="VŨ NGỌC QUANG" userId="23fcd8bb9e19aa0b" providerId="LiveId" clId="{0198F739-AD50-41DA-AF85-C4A73C2C617C}" dt="2021-09-21T16:48:23.946" v="2664" actId="2696"/>
        <pc:sldMkLst>
          <pc:docMk/>
          <pc:sldMk cId="3969217453" sldId="499"/>
        </pc:sldMkLst>
        <pc:spChg chg="mod">
          <ac:chgData name="VŨ NGỌC QUANG" userId="23fcd8bb9e19aa0b" providerId="LiveId" clId="{0198F739-AD50-41DA-AF85-C4A73C2C617C}" dt="2021-09-21T16:46:22.840" v="2602" actId="1076"/>
          <ac:spMkLst>
            <pc:docMk/>
            <pc:sldMk cId="3969217453" sldId="499"/>
            <ac:spMk id="26" creationId="{8CC9BA1E-6129-441F-A710-489A463FA2FF}"/>
          </ac:spMkLst>
        </pc:spChg>
        <pc:spChg chg="mod">
          <ac:chgData name="VŨ NGỌC QUANG" userId="23fcd8bb9e19aa0b" providerId="LiveId" clId="{0198F739-AD50-41DA-AF85-C4A73C2C617C}" dt="2021-09-21T16:47:21.053" v="2655" actId="20577"/>
          <ac:spMkLst>
            <pc:docMk/>
            <pc:sldMk cId="3969217453" sldId="499"/>
            <ac:spMk id="27" creationId="{9E493380-F730-45F3-8729-6E3C61FC1002}"/>
          </ac:spMkLst>
        </pc:spChg>
        <pc:picChg chg="mod">
          <ac:chgData name="VŨ NGỌC QUANG" userId="23fcd8bb9e19aa0b" providerId="LiveId" clId="{0198F739-AD50-41DA-AF85-C4A73C2C617C}" dt="2021-09-21T16:46:17.872" v="2600" actId="1076"/>
          <ac:picMkLst>
            <pc:docMk/>
            <pc:sldMk cId="3969217453" sldId="499"/>
            <ac:picMk id="5" creationId="{2B16B8A9-2613-4D87-A537-B0A0D7C57830}"/>
          </ac:picMkLst>
        </pc:picChg>
        <pc:picChg chg="del">
          <ac:chgData name="VŨ NGỌC QUANG" userId="23fcd8bb9e19aa0b" providerId="LiveId" clId="{0198F739-AD50-41DA-AF85-C4A73C2C617C}" dt="2021-09-21T16:46:11.557" v="2599" actId="21"/>
          <ac:picMkLst>
            <pc:docMk/>
            <pc:sldMk cId="3969217453" sldId="499"/>
            <ac:picMk id="20" creationId="{8F65950B-A097-4623-A0CA-21F85A755262}"/>
          </ac:picMkLst>
        </pc:picChg>
        <pc:picChg chg="add mod">
          <ac:chgData name="VŨ NGỌC QUANG" userId="23fcd8bb9e19aa0b" providerId="LiveId" clId="{0198F739-AD50-41DA-AF85-C4A73C2C617C}" dt="2021-09-21T16:47:28.384" v="2657" actId="14100"/>
          <ac:picMkLst>
            <pc:docMk/>
            <pc:sldMk cId="3969217453" sldId="499"/>
            <ac:picMk id="4098" creationId="{28A67866-9601-4EF7-AA88-94261EFCFF38}"/>
          </ac:picMkLst>
        </pc:picChg>
      </pc:sldChg>
      <pc:sldChg chg="addSp delSp modSp new">
        <pc:chgData name="VŨ NGỌC QUANG" userId="23fcd8bb9e19aa0b" providerId="LiveId" clId="{0198F739-AD50-41DA-AF85-C4A73C2C617C}" dt="2021-09-24T15:28:26.914" v="6843" actId="1076"/>
        <pc:sldMkLst>
          <pc:docMk/>
          <pc:sldMk cId="179573613" sldId="500"/>
        </pc:sldMkLst>
        <pc:spChg chg="del">
          <ac:chgData name="VŨ NGỌC QUANG" userId="23fcd8bb9e19aa0b" providerId="LiveId" clId="{0198F739-AD50-41DA-AF85-C4A73C2C617C}" dt="2021-09-22T01:17:29.357" v="2879"/>
          <ac:spMkLst>
            <pc:docMk/>
            <pc:sldMk cId="179573613" sldId="500"/>
            <ac:spMk id="3" creationId="{E3579A8B-1D2D-45A0-8EEC-8ED2D0544F78}"/>
          </ac:spMkLst>
        </pc:spChg>
        <pc:picChg chg="add mod">
          <ac:chgData name="VŨ NGỌC QUANG" userId="23fcd8bb9e19aa0b" providerId="LiveId" clId="{0198F739-AD50-41DA-AF85-C4A73C2C617C}" dt="2021-09-24T15:28:26.914" v="6843" actId="1076"/>
          <ac:picMkLst>
            <pc:docMk/>
            <pc:sldMk cId="179573613" sldId="500"/>
            <ac:picMk id="2050" creationId="{0D13C778-B814-4D60-98F8-5BEAAAC07B53}"/>
          </ac:picMkLst>
        </pc:picChg>
      </pc:sldChg>
      <pc:sldChg chg="addSp new del">
        <pc:chgData name="VŨ NGỌC QUANG" userId="23fcd8bb9e19aa0b" providerId="LiveId" clId="{0198F739-AD50-41DA-AF85-C4A73C2C617C}" dt="2021-09-24T16:06:11.385" v="7467" actId="2696"/>
        <pc:sldMkLst>
          <pc:docMk/>
          <pc:sldMk cId="3618283902" sldId="501"/>
        </pc:sldMkLst>
        <pc:picChg chg="add">
          <ac:chgData name="VŨ NGỌC QUANG" userId="23fcd8bb9e19aa0b" providerId="LiveId" clId="{0198F739-AD50-41DA-AF85-C4A73C2C617C}" dt="2021-09-22T01:20:14.881" v="2890"/>
          <ac:picMkLst>
            <pc:docMk/>
            <pc:sldMk cId="3618283902" sldId="501"/>
            <ac:picMk id="5122" creationId="{43754F51-2EAA-4618-B7A2-BC96F24938E9}"/>
          </ac:picMkLst>
        </pc:picChg>
      </pc:sldChg>
      <pc:sldChg chg="addSp modSp new add del">
        <pc:chgData name="VŨ NGỌC QUANG" userId="23fcd8bb9e19aa0b" providerId="LiveId" clId="{0198F739-AD50-41DA-AF85-C4A73C2C617C}" dt="2021-09-24T16:06:13.585" v="7468" actId="2696"/>
        <pc:sldMkLst>
          <pc:docMk/>
          <pc:sldMk cId="514895251" sldId="502"/>
        </pc:sldMkLst>
        <pc:picChg chg="add mod">
          <ac:chgData name="VŨ NGỌC QUANG" userId="23fcd8bb9e19aa0b" providerId="LiveId" clId="{0198F739-AD50-41DA-AF85-C4A73C2C617C}" dt="2021-09-24T15:40:21.349" v="7220" actId="1076"/>
          <ac:picMkLst>
            <pc:docMk/>
            <pc:sldMk cId="514895251" sldId="502"/>
            <ac:picMk id="6146" creationId="{6AB69E01-AF55-436F-96B2-033FC9D03868}"/>
          </ac:picMkLst>
        </pc:picChg>
      </pc:sldChg>
      <pc:sldChg chg="addSp delSp modSp new del">
        <pc:chgData name="VŨ NGỌC QUANG" userId="23fcd8bb9e19aa0b" providerId="LiveId" clId="{0198F739-AD50-41DA-AF85-C4A73C2C617C}" dt="2021-09-22T14:13:51.414" v="3308" actId="2696"/>
        <pc:sldMkLst>
          <pc:docMk/>
          <pc:sldMk cId="2704995354" sldId="503"/>
        </pc:sldMkLst>
        <pc:spChg chg="del">
          <ac:chgData name="VŨ NGỌC QUANG" userId="23fcd8bb9e19aa0b" providerId="LiveId" clId="{0198F739-AD50-41DA-AF85-C4A73C2C617C}" dt="2021-09-22T01:20:51.014" v="2894"/>
          <ac:spMkLst>
            <pc:docMk/>
            <pc:sldMk cId="2704995354" sldId="503"/>
            <ac:spMk id="3" creationId="{EDEF0E72-3273-4ED7-8A9E-491990F74063}"/>
          </ac:spMkLst>
        </pc:spChg>
        <pc:picChg chg="add mod">
          <ac:chgData name="VŨ NGỌC QUANG" userId="23fcd8bb9e19aa0b" providerId="LiveId" clId="{0198F739-AD50-41DA-AF85-C4A73C2C617C}" dt="2021-09-22T01:20:55.196" v="2897" actId="1076"/>
          <ac:picMkLst>
            <pc:docMk/>
            <pc:sldMk cId="2704995354" sldId="503"/>
            <ac:picMk id="7170" creationId="{EBCFFAB7-CDC9-466C-956A-759D0423CC64}"/>
          </ac:picMkLst>
        </pc:picChg>
      </pc:sldChg>
      <pc:sldChg chg="new del">
        <pc:chgData name="VŨ NGỌC QUANG" userId="23fcd8bb9e19aa0b" providerId="LiveId" clId="{0198F739-AD50-41DA-AF85-C4A73C2C617C}" dt="2021-09-22T14:13:53.413" v="3309" actId="2696"/>
        <pc:sldMkLst>
          <pc:docMk/>
          <pc:sldMk cId="1393162209" sldId="504"/>
        </pc:sldMkLst>
      </pc:sldChg>
      <pc:sldChg chg="addSp delSp modSp new del">
        <pc:chgData name="VŨ NGỌC QUANG" userId="23fcd8bb9e19aa0b" providerId="LiveId" clId="{0198F739-AD50-41DA-AF85-C4A73C2C617C}" dt="2021-09-24T15:30:29.592" v="6844" actId="2696"/>
        <pc:sldMkLst>
          <pc:docMk/>
          <pc:sldMk cId="2852266272" sldId="505"/>
        </pc:sldMkLst>
        <pc:spChg chg="del">
          <ac:chgData name="VŨ NGỌC QUANG" userId="23fcd8bb9e19aa0b" providerId="LiveId" clId="{0198F739-AD50-41DA-AF85-C4A73C2C617C}" dt="2021-09-22T01:21:49.369" v="2903"/>
          <ac:spMkLst>
            <pc:docMk/>
            <pc:sldMk cId="2852266272" sldId="505"/>
            <ac:spMk id="3" creationId="{38F97EF2-6FCE-4409-9B21-4896E296D7ED}"/>
          </ac:spMkLst>
        </pc:spChg>
        <pc:picChg chg="add mod">
          <ac:chgData name="VŨ NGỌC QUANG" userId="23fcd8bb9e19aa0b" providerId="LiveId" clId="{0198F739-AD50-41DA-AF85-C4A73C2C617C}" dt="2021-09-22T01:22:08.356" v="2904" actId="1076"/>
          <ac:picMkLst>
            <pc:docMk/>
            <pc:sldMk cId="2852266272" sldId="505"/>
            <ac:picMk id="9218" creationId="{29516239-8D5F-45DB-96E9-A44CD3CFC772}"/>
          </ac:picMkLst>
        </pc:picChg>
      </pc:sldChg>
      <pc:sldChg chg="new del">
        <pc:chgData name="VŨ NGỌC QUANG" userId="23fcd8bb9e19aa0b" providerId="LiveId" clId="{0198F739-AD50-41DA-AF85-C4A73C2C617C}" dt="2021-09-22T13:35:36.435" v="3079" actId="2696"/>
        <pc:sldMkLst>
          <pc:docMk/>
          <pc:sldMk cId="32544814" sldId="506"/>
        </pc:sldMkLst>
      </pc:sldChg>
      <pc:sldChg chg="addSp delSp modSp new del ord">
        <pc:chgData name="VŨ NGỌC QUANG" userId="23fcd8bb9e19aa0b" providerId="LiveId" clId="{0198F739-AD50-41DA-AF85-C4A73C2C617C}" dt="2021-09-22T13:55:38.085" v="3214" actId="2696"/>
        <pc:sldMkLst>
          <pc:docMk/>
          <pc:sldMk cId="4055413268" sldId="506"/>
        </pc:sldMkLst>
        <pc:spChg chg="del">
          <ac:chgData name="VŨ NGỌC QUANG" userId="23fcd8bb9e19aa0b" providerId="LiveId" clId="{0198F739-AD50-41DA-AF85-C4A73C2C617C}" dt="2021-09-22T13:51:49.306" v="3125"/>
          <ac:spMkLst>
            <pc:docMk/>
            <pc:sldMk cId="4055413268" sldId="506"/>
            <ac:spMk id="3" creationId="{416A9F11-92DE-4AD2-BF2C-9FBBE967C307}"/>
          </ac:spMkLst>
        </pc:spChg>
        <pc:picChg chg="add mod">
          <ac:chgData name="VŨ NGỌC QUANG" userId="23fcd8bb9e19aa0b" providerId="LiveId" clId="{0198F739-AD50-41DA-AF85-C4A73C2C617C}" dt="2021-09-22T13:52:05.076" v="3131" actId="14100"/>
          <ac:picMkLst>
            <pc:docMk/>
            <pc:sldMk cId="4055413268" sldId="506"/>
            <ac:picMk id="3074" creationId="{148C44E0-0050-4A00-AB7A-D1F3341FF50F}"/>
          </ac:picMkLst>
        </pc:picChg>
      </pc:sldChg>
      <pc:sldChg chg="modSp new del mod">
        <pc:chgData name="VŨ NGỌC QUANG" userId="23fcd8bb9e19aa0b" providerId="LiveId" clId="{0198F739-AD50-41DA-AF85-C4A73C2C617C}" dt="2021-09-22T13:59:39.164" v="3248" actId="2696"/>
        <pc:sldMkLst>
          <pc:docMk/>
          <pc:sldMk cId="4080171760" sldId="506"/>
        </pc:sldMkLst>
        <pc:spChg chg="mod">
          <ac:chgData name="VŨ NGỌC QUANG" userId="23fcd8bb9e19aa0b" providerId="LiveId" clId="{0198F739-AD50-41DA-AF85-C4A73C2C617C}" dt="2021-09-22T13:57:46.047" v="3230" actId="20577"/>
          <ac:spMkLst>
            <pc:docMk/>
            <pc:sldMk cId="4080171760" sldId="506"/>
            <ac:spMk id="3" creationId="{B7AF06BE-CB19-49EB-8327-00591DA263B0}"/>
          </ac:spMkLst>
        </pc:spChg>
      </pc:sldChg>
      <pc:sldChg chg="delSp modSp add mod delAnim modAnim">
        <pc:chgData name="VŨ NGỌC QUANG" userId="23fcd8bb9e19aa0b" providerId="LiveId" clId="{0198F739-AD50-41DA-AF85-C4A73C2C617C}" dt="2021-09-22T14:06:40.885" v="3299" actId="14100"/>
        <pc:sldMkLst>
          <pc:docMk/>
          <pc:sldMk cId="726734350" sldId="507"/>
        </pc:sldMkLst>
        <pc:spChg chg="mod">
          <ac:chgData name="VŨ NGỌC QUANG" userId="23fcd8bb9e19aa0b" providerId="LiveId" clId="{0198F739-AD50-41DA-AF85-C4A73C2C617C}" dt="2021-09-22T14:06:40.885" v="3299" actId="14100"/>
          <ac:spMkLst>
            <pc:docMk/>
            <pc:sldMk cId="726734350" sldId="507"/>
            <ac:spMk id="3" creationId="{43C8CD20-EC5F-4CB5-BE71-DD3DD61738BD}"/>
          </ac:spMkLst>
        </pc:spChg>
        <pc:spChg chg="del mod">
          <ac:chgData name="VŨ NGỌC QUANG" userId="23fcd8bb9e19aa0b" providerId="LiveId" clId="{0198F739-AD50-41DA-AF85-C4A73C2C617C}" dt="2021-09-22T13:58:17.069" v="3235"/>
          <ac:spMkLst>
            <pc:docMk/>
            <pc:sldMk cId="726734350" sldId="507"/>
            <ac:spMk id="9" creationId="{3F095940-2CFB-4242-A30F-A3B488FAEF34}"/>
          </ac:spMkLst>
        </pc:spChg>
      </pc:sldChg>
      <pc:sldChg chg="addSp delSp modSp new del mod ord setBg">
        <pc:chgData name="VŨ NGỌC QUANG" userId="23fcd8bb9e19aa0b" providerId="LiveId" clId="{0198F739-AD50-41DA-AF85-C4A73C2C617C}" dt="2021-09-22T13:55:40.022" v="3215" actId="2696"/>
        <pc:sldMkLst>
          <pc:docMk/>
          <pc:sldMk cId="1356011873" sldId="507"/>
        </pc:sldMkLst>
        <pc:spChg chg="del">
          <ac:chgData name="VŨ NGỌC QUANG" userId="23fcd8bb9e19aa0b" providerId="LiveId" clId="{0198F739-AD50-41DA-AF85-C4A73C2C617C}" dt="2021-09-22T13:55:21.758" v="3212" actId="26606"/>
          <ac:spMkLst>
            <pc:docMk/>
            <pc:sldMk cId="1356011873" sldId="507"/>
            <ac:spMk id="2" creationId="{CFB07BBB-9649-41D5-BE5C-122BB1614877}"/>
          </ac:spMkLst>
        </pc:spChg>
        <pc:spChg chg="del">
          <ac:chgData name="VŨ NGỌC QUANG" userId="23fcd8bb9e19aa0b" providerId="LiveId" clId="{0198F739-AD50-41DA-AF85-C4A73C2C617C}" dt="2021-09-22T13:53:01.623" v="3133"/>
          <ac:spMkLst>
            <pc:docMk/>
            <pc:sldMk cId="1356011873" sldId="507"/>
            <ac:spMk id="3" creationId="{B8DC33C6-8F19-43BB-9979-3FA1B1570962}"/>
          </ac:spMkLst>
        </pc:spChg>
        <pc:spChg chg="add mod">
          <ac:chgData name="VŨ NGỌC QUANG" userId="23fcd8bb9e19aa0b" providerId="LiveId" clId="{0198F739-AD50-41DA-AF85-C4A73C2C617C}" dt="2021-09-22T13:55:25.358" v="3213" actId="1076"/>
          <ac:spMkLst>
            <pc:docMk/>
            <pc:sldMk cId="1356011873" sldId="507"/>
            <ac:spMk id="5" creationId="{EF84E471-75CF-4E5B-91EE-09100409EEFF}"/>
          </ac:spMkLst>
        </pc:spChg>
        <pc:spChg chg="add">
          <ac:chgData name="VŨ NGỌC QUANG" userId="23fcd8bb9e19aa0b" providerId="LiveId" clId="{0198F739-AD50-41DA-AF85-C4A73C2C617C}" dt="2021-09-22T13:55:21.758" v="3212" actId="26606"/>
          <ac:spMkLst>
            <pc:docMk/>
            <pc:sldMk cId="1356011873" sldId="507"/>
            <ac:spMk id="10" creationId="{1500B4A4-B1F1-41EA-886A-B8A210DBCA3B}"/>
          </ac:spMkLst>
        </pc:spChg>
        <pc:spChg chg="add">
          <ac:chgData name="VŨ NGỌC QUANG" userId="23fcd8bb9e19aa0b" providerId="LiveId" clId="{0198F739-AD50-41DA-AF85-C4A73C2C617C}" dt="2021-09-22T13:55:21.758" v="3212" actId="26606"/>
          <ac:spMkLst>
            <pc:docMk/>
            <pc:sldMk cId="1356011873" sldId="507"/>
            <ac:spMk id="12" creationId="{5E55A99C-0BDC-4DBE-8E40-9FA66F629FA1}"/>
          </ac:spMkLst>
        </pc:spChg>
        <pc:picChg chg="add mod">
          <ac:chgData name="VŨ NGỌC QUANG" userId="23fcd8bb9e19aa0b" providerId="LiveId" clId="{0198F739-AD50-41DA-AF85-C4A73C2C617C}" dt="2021-09-22T13:55:21.758" v="3212" actId="26606"/>
          <ac:picMkLst>
            <pc:docMk/>
            <pc:sldMk cId="1356011873" sldId="507"/>
            <ac:picMk id="4" creationId="{CACE4620-7C4C-45C2-9F73-6553E7577EC9}"/>
          </ac:picMkLst>
        </pc:picChg>
      </pc:sldChg>
      <pc:sldChg chg="addSp delSp modSp new mod setBg modAnim">
        <pc:chgData name="VŨ NGỌC QUANG" userId="23fcd8bb9e19aa0b" providerId="LiveId" clId="{0198F739-AD50-41DA-AF85-C4A73C2C617C}" dt="2021-09-22T14:02:27.799" v="3270"/>
        <pc:sldMkLst>
          <pc:docMk/>
          <pc:sldMk cId="3913868796" sldId="508"/>
        </pc:sldMkLst>
        <pc:spChg chg="mod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2" creationId="{FB8F83B1-8ADE-49D2-948C-19DD34285DEA}"/>
          </ac:spMkLst>
        </pc:spChg>
        <pc:spChg chg="mod ord">
          <ac:chgData name="VŨ NGỌC QUANG" userId="23fcd8bb9e19aa0b" providerId="LiveId" clId="{0198F739-AD50-41DA-AF85-C4A73C2C617C}" dt="2021-09-22T14:01:21.657" v="3264" actId="27636"/>
          <ac:spMkLst>
            <pc:docMk/>
            <pc:sldMk cId="3913868796" sldId="508"/>
            <ac:spMk id="3" creationId="{CE8137DC-CDC6-49B1-83F4-CC8725D6F955}"/>
          </ac:spMkLst>
        </pc:spChg>
        <pc:spChg chg="add del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10" creationId="{61293230-B0F6-45B1-96D1-13D18E242995}"/>
          </ac:spMkLst>
        </pc:spChg>
        <pc:spChg chg="add del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12" creationId="{0A1E0707-4985-454B-ACE0-4855BB55875E}"/>
          </ac:spMkLst>
        </pc:spChg>
        <pc:spChg chg="add del">
          <ac:chgData name="VŨ NGỌC QUANG" userId="23fcd8bb9e19aa0b" providerId="LiveId" clId="{0198F739-AD50-41DA-AF85-C4A73C2C617C}" dt="2021-09-22T14:01:07.308" v="3261" actId="26606"/>
          <ac:spMkLst>
            <pc:docMk/>
            <pc:sldMk cId="3913868796" sldId="508"/>
            <ac:spMk id="17" creationId="{72B886CF-D3D5-4CDE-A0D0-35994223D8D7}"/>
          </ac:spMkLst>
        </pc:spChg>
        <pc:spChg chg="add del">
          <ac:chgData name="VŨ NGỌC QUANG" userId="23fcd8bb9e19aa0b" providerId="LiveId" clId="{0198F739-AD50-41DA-AF85-C4A73C2C617C}" dt="2021-09-22T14:01:07.308" v="3261" actId="26606"/>
          <ac:spMkLst>
            <pc:docMk/>
            <pc:sldMk cId="3913868796" sldId="508"/>
            <ac:spMk id="19" creationId="{14F93EA3-4F10-4FED-8377-6E31B069E433}"/>
          </ac:spMkLst>
        </pc:spChg>
        <pc:spChg chg="add del">
          <ac:chgData name="VŨ NGỌC QUANG" userId="23fcd8bb9e19aa0b" providerId="LiveId" clId="{0198F739-AD50-41DA-AF85-C4A73C2C617C}" dt="2021-09-22T14:01:07.308" v="3261" actId="26606"/>
          <ac:spMkLst>
            <pc:docMk/>
            <pc:sldMk cId="3913868796" sldId="508"/>
            <ac:spMk id="21" creationId="{BE0CA85A-9E87-456B-88AA-8A43C4A4D7FF}"/>
          </ac:spMkLst>
        </pc:spChg>
        <pc:spChg chg="add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23" creationId="{73ED6512-6858-4552-B699-9A97FE9A4EA2}"/>
          </ac:spMkLst>
        </pc:spChg>
        <pc:spChg chg="add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24" creationId="{4038CB10-1F5C-4D54-9DF7-12586DE5B007}"/>
          </ac:spMkLst>
        </pc:spChg>
        <pc:spChg chg="add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25" creationId="{33B81349-3A7E-4A66-9ED9-66E6F8E29C4A}"/>
          </ac:spMkLst>
        </pc:spChg>
        <pc:spChg chg="add">
          <ac:chgData name="VŨ NGỌC QUANG" userId="23fcd8bb9e19aa0b" providerId="LiveId" clId="{0198F739-AD50-41DA-AF85-C4A73C2C617C}" dt="2021-09-22T14:01:07.324" v="3262" actId="26606"/>
          <ac:spMkLst>
            <pc:docMk/>
            <pc:sldMk cId="3913868796" sldId="508"/>
            <ac:spMk id="26" creationId="{4A37A7FF-19A5-40D8-8D0C-E780CBD33087}"/>
          </ac:spMkLst>
        </pc:spChg>
        <pc:picChg chg="add mod">
          <ac:chgData name="VŨ NGỌC QUANG" userId="23fcd8bb9e19aa0b" providerId="LiveId" clId="{0198F739-AD50-41DA-AF85-C4A73C2C617C}" dt="2021-09-22T14:01:07.324" v="3262" actId="26606"/>
          <ac:picMkLst>
            <pc:docMk/>
            <pc:sldMk cId="3913868796" sldId="508"/>
            <ac:picMk id="4" creationId="{ED9C1D5A-0EBD-4874-8C47-02CDBCD83FDB}"/>
          </ac:picMkLst>
        </pc:picChg>
        <pc:picChg chg="add mod">
          <ac:chgData name="VŨ NGỌC QUANG" userId="23fcd8bb9e19aa0b" providerId="LiveId" clId="{0198F739-AD50-41DA-AF85-C4A73C2C617C}" dt="2021-09-22T14:01:07.324" v="3262" actId="26606"/>
          <ac:picMkLst>
            <pc:docMk/>
            <pc:sldMk cId="3913868796" sldId="508"/>
            <ac:picMk id="5" creationId="{279059D1-BFA8-4E5B-B8EC-A49F70061E88}"/>
          </ac:picMkLst>
        </pc:picChg>
      </pc:sldChg>
      <pc:sldChg chg="addSp delSp modSp new mod modAnim">
        <pc:chgData name="VŨ NGỌC QUANG" userId="23fcd8bb9e19aa0b" providerId="LiveId" clId="{0198F739-AD50-41DA-AF85-C4A73C2C617C}" dt="2021-09-24T14:19:36.274" v="5912" actId="20577"/>
        <pc:sldMkLst>
          <pc:docMk/>
          <pc:sldMk cId="1099125626" sldId="509"/>
        </pc:sldMkLst>
        <pc:spChg chg="del">
          <ac:chgData name="VŨ NGỌC QUANG" userId="23fcd8bb9e19aa0b" providerId="LiveId" clId="{0198F739-AD50-41DA-AF85-C4A73C2C617C}" dt="2021-09-22T14:37:52.411" v="3316" actId="478"/>
          <ac:spMkLst>
            <pc:docMk/>
            <pc:sldMk cId="1099125626" sldId="509"/>
            <ac:spMk id="2" creationId="{D292C472-7C50-4821-94BA-040B1558B6FE}"/>
          </ac:spMkLst>
        </pc:spChg>
        <pc:spChg chg="del mod">
          <ac:chgData name="VŨ NGỌC QUANG" userId="23fcd8bb9e19aa0b" providerId="LiveId" clId="{0198F739-AD50-41DA-AF85-C4A73C2C617C}" dt="2021-09-22T14:38:26.793" v="3326" actId="21"/>
          <ac:spMkLst>
            <pc:docMk/>
            <pc:sldMk cId="1099125626" sldId="509"/>
            <ac:spMk id="3" creationId="{D553750F-5D30-454B-BDDC-5BF89AE6140A}"/>
          </ac:spMkLst>
        </pc:spChg>
        <pc:spChg chg="add mod">
          <ac:chgData name="VŨ NGỌC QUANG" userId="23fcd8bb9e19aa0b" providerId="LiveId" clId="{0198F739-AD50-41DA-AF85-C4A73C2C617C}" dt="2021-09-22T14:38:14.033" v="3324" actId="207"/>
          <ac:spMkLst>
            <pc:docMk/>
            <pc:sldMk cId="1099125626" sldId="509"/>
            <ac:spMk id="6" creationId="{C91538DA-06B7-4692-B49D-30E84B654EE0}"/>
          </ac:spMkLst>
        </pc:spChg>
        <pc:spChg chg="add del mod">
          <ac:chgData name="VŨ NGỌC QUANG" userId="23fcd8bb9e19aa0b" providerId="LiveId" clId="{0198F739-AD50-41DA-AF85-C4A73C2C617C}" dt="2021-09-22T14:40:08.262" v="3338"/>
          <ac:spMkLst>
            <pc:docMk/>
            <pc:sldMk cId="1099125626" sldId="509"/>
            <ac:spMk id="7" creationId="{425A548D-906C-4B73-8BC5-F04CA0A1D916}"/>
          </ac:spMkLst>
        </pc:spChg>
        <pc:spChg chg="add del mod">
          <ac:chgData name="VŨ NGỌC QUANG" userId="23fcd8bb9e19aa0b" providerId="LiveId" clId="{0198F739-AD50-41DA-AF85-C4A73C2C617C}" dt="2021-09-22T14:41:54.340" v="3361" actId="478"/>
          <ac:spMkLst>
            <pc:docMk/>
            <pc:sldMk cId="1099125626" sldId="509"/>
            <ac:spMk id="8" creationId="{A3D939C7-EC56-4939-910D-9C4DCD89CA48}"/>
          </ac:spMkLst>
        </pc:spChg>
        <pc:spChg chg="add mod">
          <ac:chgData name="VŨ NGỌC QUANG" userId="23fcd8bb9e19aa0b" providerId="LiveId" clId="{0198F739-AD50-41DA-AF85-C4A73C2C617C}" dt="2021-09-22T14:42:25.369" v="3366" actId="255"/>
          <ac:spMkLst>
            <pc:docMk/>
            <pc:sldMk cId="1099125626" sldId="509"/>
            <ac:spMk id="9" creationId="{8D0AD256-332D-443B-A2AE-57C7A7DC007E}"/>
          </ac:spMkLst>
        </pc:spChg>
        <pc:spChg chg="add del mod">
          <ac:chgData name="VŨ NGỌC QUANG" userId="23fcd8bb9e19aa0b" providerId="LiveId" clId="{0198F739-AD50-41DA-AF85-C4A73C2C617C}" dt="2021-09-22T14:44:54.265" v="3400" actId="21"/>
          <ac:spMkLst>
            <pc:docMk/>
            <pc:sldMk cId="1099125626" sldId="509"/>
            <ac:spMk id="10" creationId="{7C160AC0-715F-4882-BBB1-CBE3AA2C96FF}"/>
          </ac:spMkLst>
        </pc:spChg>
        <pc:spChg chg="add mod">
          <ac:chgData name="VŨ NGỌC QUANG" userId="23fcd8bb9e19aa0b" providerId="LiveId" clId="{0198F739-AD50-41DA-AF85-C4A73C2C617C}" dt="2021-09-22T14:42:49.119" v="3370" actId="20577"/>
          <ac:spMkLst>
            <pc:docMk/>
            <pc:sldMk cId="1099125626" sldId="509"/>
            <ac:spMk id="11" creationId="{A8E6BBAF-7EE9-4673-A59F-3F015B16455E}"/>
          </ac:spMkLst>
        </pc:spChg>
        <pc:spChg chg="add mod">
          <ac:chgData name="VŨ NGỌC QUANG" userId="23fcd8bb9e19aa0b" providerId="LiveId" clId="{0198F739-AD50-41DA-AF85-C4A73C2C617C}" dt="2021-09-22T14:42:59.370" v="3374" actId="20577"/>
          <ac:spMkLst>
            <pc:docMk/>
            <pc:sldMk cId="1099125626" sldId="509"/>
            <ac:spMk id="12" creationId="{68052629-8A0C-4D83-A6F1-D5815765F6B0}"/>
          </ac:spMkLst>
        </pc:spChg>
        <pc:spChg chg="add mod">
          <ac:chgData name="VŨ NGỌC QUANG" userId="23fcd8bb9e19aa0b" providerId="LiveId" clId="{0198F739-AD50-41DA-AF85-C4A73C2C617C}" dt="2021-09-22T14:43:11.090" v="3378" actId="20577"/>
          <ac:spMkLst>
            <pc:docMk/>
            <pc:sldMk cId="1099125626" sldId="509"/>
            <ac:spMk id="13" creationId="{F3127C5F-D051-4A29-A58C-A1481DD5C728}"/>
          </ac:spMkLst>
        </pc:spChg>
        <pc:spChg chg="add mod">
          <ac:chgData name="VŨ NGỌC QUANG" userId="23fcd8bb9e19aa0b" providerId="LiveId" clId="{0198F739-AD50-41DA-AF85-C4A73C2C617C}" dt="2021-09-22T14:43:39.586" v="3391" actId="20577"/>
          <ac:spMkLst>
            <pc:docMk/>
            <pc:sldMk cId="1099125626" sldId="509"/>
            <ac:spMk id="14" creationId="{A5B5F575-F16C-4808-998C-CD45D25B5850}"/>
          </ac:spMkLst>
        </pc:spChg>
        <pc:spChg chg="add mod">
          <ac:chgData name="VŨ NGỌC QUANG" userId="23fcd8bb9e19aa0b" providerId="LiveId" clId="{0198F739-AD50-41DA-AF85-C4A73C2C617C}" dt="2021-09-22T14:43:34.042" v="3388" actId="20577"/>
          <ac:spMkLst>
            <pc:docMk/>
            <pc:sldMk cId="1099125626" sldId="509"/>
            <ac:spMk id="15" creationId="{98390BA9-1AA0-4278-91D8-D3E4CED76E61}"/>
          </ac:spMkLst>
        </pc:spChg>
        <pc:spChg chg="add mod">
          <ac:chgData name="VŨ NGỌC QUANG" userId="23fcd8bb9e19aa0b" providerId="LiveId" clId="{0198F739-AD50-41DA-AF85-C4A73C2C617C}" dt="2021-09-24T14:19:15.247" v="5897" actId="20577"/>
          <ac:spMkLst>
            <pc:docMk/>
            <pc:sldMk cId="1099125626" sldId="509"/>
            <ac:spMk id="16" creationId="{0A3E1021-F9AD-4CB8-B105-EEA8D2701EF2}"/>
          </ac:spMkLst>
        </pc:spChg>
        <pc:spChg chg="add mod">
          <ac:chgData name="VŨ NGỌC QUANG" userId="23fcd8bb9e19aa0b" providerId="LiveId" clId="{0198F739-AD50-41DA-AF85-C4A73C2C617C}" dt="2021-09-24T14:19:19.896" v="5900" actId="20577"/>
          <ac:spMkLst>
            <pc:docMk/>
            <pc:sldMk cId="1099125626" sldId="509"/>
            <ac:spMk id="17" creationId="{4D256372-B528-4ECA-A311-EB63E224DC7D}"/>
          </ac:spMkLst>
        </pc:spChg>
        <pc:spChg chg="add mod">
          <ac:chgData name="VŨ NGỌC QUANG" userId="23fcd8bb9e19aa0b" providerId="LiveId" clId="{0198F739-AD50-41DA-AF85-C4A73C2C617C}" dt="2021-09-24T14:19:23.535" v="5903" actId="20577"/>
          <ac:spMkLst>
            <pc:docMk/>
            <pc:sldMk cId="1099125626" sldId="509"/>
            <ac:spMk id="18" creationId="{9B7993FA-D7AD-4E54-B462-0D16325CA380}"/>
          </ac:spMkLst>
        </pc:spChg>
        <pc:spChg chg="add mod">
          <ac:chgData name="VŨ NGỌC QUANG" userId="23fcd8bb9e19aa0b" providerId="LiveId" clId="{0198F739-AD50-41DA-AF85-C4A73C2C617C}" dt="2021-09-24T14:19:27.056" v="5906" actId="20577"/>
          <ac:spMkLst>
            <pc:docMk/>
            <pc:sldMk cId="1099125626" sldId="509"/>
            <ac:spMk id="19" creationId="{DDF977C0-C894-44D7-8B72-0DF236F29CCC}"/>
          </ac:spMkLst>
        </pc:spChg>
        <pc:spChg chg="add mod">
          <ac:chgData name="VŨ NGỌC QUANG" userId="23fcd8bb9e19aa0b" providerId="LiveId" clId="{0198F739-AD50-41DA-AF85-C4A73C2C617C}" dt="2021-09-24T14:19:36.274" v="5912" actId="20577"/>
          <ac:spMkLst>
            <pc:docMk/>
            <pc:sldMk cId="1099125626" sldId="509"/>
            <ac:spMk id="20" creationId="{2860B5BD-FBF9-47D7-896E-BD55BA6418C3}"/>
          </ac:spMkLst>
        </pc:spChg>
        <pc:spChg chg="add mod">
          <ac:chgData name="VŨ NGỌC QUANG" userId="23fcd8bb9e19aa0b" providerId="LiveId" clId="{0198F739-AD50-41DA-AF85-C4A73C2C617C}" dt="2021-09-24T14:19:31.720" v="5909" actId="20577"/>
          <ac:spMkLst>
            <pc:docMk/>
            <pc:sldMk cId="1099125626" sldId="509"/>
            <ac:spMk id="21" creationId="{E59481E4-CA10-4124-9749-242B920463F3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2" creationId="{76CCC833-1F23-4E1A-B6A2-A535D9075D2D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4" creationId="{8B818D74-6CC7-412F-9F9A-2102B7E88FE3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5" creationId="{336ABE17-8656-47BD-9E7C-5131FB8E8A54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6" creationId="{B081D2A8-1F10-4B0B-8382-461ADD6DC3AA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7" creationId="{CB4D4424-13E9-445B-98E2-D39AF9CF7A4D}"/>
          </ac:spMkLst>
        </pc:spChg>
        <pc:spChg chg="add mod">
          <ac:chgData name="VŨ NGỌC QUANG" userId="23fcd8bb9e19aa0b" providerId="LiveId" clId="{0198F739-AD50-41DA-AF85-C4A73C2C617C}" dt="2021-09-22T15:04:36.424" v="3747" actId="113"/>
          <ac:spMkLst>
            <pc:docMk/>
            <pc:sldMk cId="1099125626" sldId="509"/>
            <ac:spMk id="28" creationId="{F4C8ADA4-39A6-4804-BE4A-BA0080AD276E}"/>
          </ac:spMkLst>
        </pc:spChg>
        <pc:graphicFrameChg chg="add del mod modGraphic">
          <ac:chgData name="VŨ NGỌC QUANG" userId="23fcd8bb9e19aa0b" providerId="LiveId" clId="{0198F739-AD50-41DA-AF85-C4A73C2C617C}" dt="2021-09-22T14:39:41.370" v="3332" actId="21"/>
          <ac:graphicFrameMkLst>
            <pc:docMk/>
            <pc:sldMk cId="1099125626" sldId="509"/>
            <ac:graphicFrameMk id="5" creationId="{3DB9FE3B-03C7-42BD-8592-AA2BB037818E}"/>
          </ac:graphicFrameMkLst>
        </pc:graphicFrameChg>
        <pc:picChg chg="add mod">
          <ac:chgData name="VŨ NGỌC QUANG" userId="23fcd8bb9e19aa0b" providerId="LiveId" clId="{0198F739-AD50-41DA-AF85-C4A73C2C617C}" dt="2021-09-22T14:43:15.997" v="3380" actId="1076"/>
          <ac:picMkLst>
            <pc:docMk/>
            <pc:sldMk cId="1099125626" sldId="509"/>
            <ac:picMk id="4098" creationId="{716C8BAB-D99F-4B8C-8155-F65DC80F925B}"/>
          </ac:picMkLst>
        </pc:picChg>
        <pc:cxnChg chg="add mod">
          <ac:chgData name="VŨ NGỌC QUANG" userId="23fcd8bb9e19aa0b" providerId="LiveId" clId="{0198F739-AD50-41DA-AF85-C4A73C2C617C}" dt="2021-09-22T15:07:57.575" v="3772" actId="1582"/>
          <ac:cxnSpMkLst>
            <pc:docMk/>
            <pc:sldMk cId="1099125626" sldId="509"/>
            <ac:cxnSpMk id="29" creationId="{7A67D677-7EAF-4467-9AF7-61D49FE7E522}"/>
          </ac:cxnSpMkLst>
        </pc:cxnChg>
        <pc:cxnChg chg="add mod">
          <ac:chgData name="VŨ NGỌC QUANG" userId="23fcd8bb9e19aa0b" providerId="LiveId" clId="{0198F739-AD50-41DA-AF85-C4A73C2C617C}" dt="2021-09-24T14:19:23.535" v="5903" actId="20577"/>
          <ac:cxnSpMkLst>
            <pc:docMk/>
            <pc:sldMk cId="1099125626" sldId="509"/>
            <ac:cxnSpMk id="31" creationId="{32575827-36F3-49C3-9032-A2070F77C7C2}"/>
          </ac:cxnSpMkLst>
        </pc:cxnChg>
        <pc:cxnChg chg="add del mod">
          <ac:chgData name="VŨ NGỌC QUANG" userId="23fcd8bb9e19aa0b" providerId="LiveId" clId="{0198F739-AD50-41DA-AF85-C4A73C2C617C}" dt="2021-09-22T15:06:40.690" v="3762" actId="478"/>
          <ac:cxnSpMkLst>
            <pc:docMk/>
            <pc:sldMk cId="1099125626" sldId="509"/>
            <ac:cxnSpMk id="33" creationId="{08BF6FAB-B9AB-4CDA-951D-CC7FA5EA6527}"/>
          </ac:cxnSpMkLst>
        </pc:cxnChg>
        <pc:cxnChg chg="add mod">
          <ac:chgData name="VŨ NGỌC QUANG" userId="23fcd8bb9e19aa0b" providerId="LiveId" clId="{0198F739-AD50-41DA-AF85-C4A73C2C617C}" dt="2021-09-24T14:19:18.198" v="5898" actId="20577"/>
          <ac:cxnSpMkLst>
            <pc:docMk/>
            <pc:sldMk cId="1099125626" sldId="509"/>
            <ac:cxnSpMk id="35" creationId="{C4B0DAC9-0E7C-4428-B5D3-A024080AF225}"/>
          </ac:cxnSpMkLst>
        </pc:cxnChg>
        <pc:cxnChg chg="add mod">
          <ac:chgData name="VŨ NGỌC QUANG" userId="23fcd8bb9e19aa0b" providerId="LiveId" clId="{0198F739-AD50-41DA-AF85-C4A73C2C617C}" dt="2021-09-24T14:19:11.702" v="5895" actId="20577"/>
          <ac:cxnSpMkLst>
            <pc:docMk/>
            <pc:sldMk cId="1099125626" sldId="509"/>
            <ac:cxnSpMk id="37" creationId="{28BC5664-C7DA-49E2-9C61-81F72F828DAB}"/>
          </ac:cxnSpMkLst>
        </pc:cxnChg>
        <pc:cxnChg chg="add del mod">
          <ac:chgData name="VŨ NGỌC QUANG" userId="23fcd8bb9e19aa0b" providerId="LiveId" clId="{0198F739-AD50-41DA-AF85-C4A73C2C617C}" dt="2021-09-22T15:06:46.081" v="3764" actId="478"/>
          <ac:cxnSpMkLst>
            <pc:docMk/>
            <pc:sldMk cId="1099125626" sldId="509"/>
            <ac:cxnSpMk id="39" creationId="{C8801DD2-3B62-448B-9C30-EA6836896648}"/>
          </ac:cxnSpMkLst>
        </pc:cxnChg>
        <pc:cxnChg chg="add mod">
          <ac:chgData name="VŨ NGỌC QUANG" userId="23fcd8bb9e19aa0b" providerId="LiveId" clId="{0198F739-AD50-41DA-AF85-C4A73C2C617C}" dt="2021-09-22T15:07:33.769" v="3768" actId="1582"/>
          <ac:cxnSpMkLst>
            <pc:docMk/>
            <pc:sldMk cId="1099125626" sldId="509"/>
            <ac:cxnSpMk id="45" creationId="{49A1B078-7D31-4BA7-84A6-AE0B8E83CA99}"/>
          </ac:cxnSpMkLst>
        </pc:cxnChg>
        <pc:cxnChg chg="add mod">
          <ac:chgData name="VŨ NGỌC QUANG" userId="23fcd8bb9e19aa0b" providerId="LiveId" clId="{0198F739-AD50-41DA-AF85-C4A73C2C617C}" dt="2021-09-22T15:07:33.769" v="3768" actId="1582"/>
          <ac:cxnSpMkLst>
            <pc:docMk/>
            <pc:sldMk cId="1099125626" sldId="509"/>
            <ac:cxnSpMk id="47" creationId="{ED755AD1-CD1D-45F3-B16B-0E0A6DFAE422}"/>
          </ac:cxnSpMkLst>
        </pc:cxnChg>
        <pc:cxnChg chg="add del">
          <ac:chgData name="VŨ NGỌC QUANG" userId="23fcd8bb9e19aa0b" providerId="LiveId" clId="{0198F739-AD50-41DA-AF85-C4A73C2C617C}" dt="2021-09-22T15:07:47.825" v="3770" actId="478"/>
          <ac:cxnSpMkLst>
            <pc:docMk/>
            <pc:sldMk cId="1099125626" sldId="509"/>
            <ac:cxnSpMk id="49" creationId="{58D523C6-11F9-4C3E-B502-DA2D84C0FE85}"/>
          </ac:cxnSpMkLst>
        </pc:cxnChg>
      </pc:sldChg>
      <pc:sldChg chg="addSp modSp add mod modAnim">
        <pc:chgData name="VŨ NGỌC QUANG" userId="23fcd8bb9e19aa0b" providerId="LiveId" clId="{0198F739-AD50-41DA-AF85-C4A73C2C617C}" dt="2021-09-22T14:51:18.328" v="3407" actId="1076"/>
        <pc:sldMkLst>
          <pc:docMk/>
          <pc:sldMk cId="1289085611" sldId="510"/>
        </pc:sldMkLst>
        <pc:spChg chg="add mod">
          <ac:chgData name="VŨ NGỌC QUANG" userId="23fcd8bb9e19aa0b" providerId="LiveId" clId="{0198F739-AD50-41DA-AF85-C4A73C2C617C}" dt="2021-09-22T14:51:18.328" v="3407" actId="1076"/>
          <ac:spMkLst>
            <pc:docMk/>
            <pc:sldMk cId="1289085611" sldId="510"/>
            <ac:spMk id="7" creationId="{3B851501-F291-4D70-A5D8-DE60058FA85A}"/>
          </ac:spMkLst>
        </pc:spChg>
      </pc:sldChg>
      <pc:sldChg chg="modSp add mod">
        <pc:chgData name="VŨ NGỌC QUANG" userId="23fcd8bb9e19aa0b" providerId="LiveId" clId="{0198F739-AD50-41DA-AF85-C4A73C2C617C}" dt="2021-09-22T15:26:44.885" v="4208" actId="5793"/>
        <pc:sldMkLst>
          <pc:docMk/>
          <pc:sldMk cId="3502477458" sldId="511"/>
        </pc:sldMkLst>
        <pc:spChg chg="mod">
          <ac:chgData name="VŨ NGỌC QUANG" userId="23fcd8bb9e19aa0b" providerId="LiveId" clId="{0198F739-AD50-41DA-AF85-C4A73C2C617C}" dt="2021-09-22T15:26:44.885" v="4208" actId="5793"/>
          <ac:spMkLst>
            <pc:docMk/>
            <pc:sldMk cId="3502477458" sldId="511"/>
            <ac:spMk id="3" creationId="{5FD20310-8552-4D76-8706-00E544587514}"/>
          </ac:spMkLst>
        </pc:spChg>
      </pc:sldChg>
      <pc:sldChg chg="addSp delSp modSp new mod modAnim">
        <pc:chgData name="VŨ NGỌC QUANG" userId="23fcd8bb9e19aa0b" providerId="LiveId" clId="{0198F739-AD50-41DA-AF85-C4A73C2C617C}" dt="2021-09-26T16:29:18.755" v="17086" actId="1076"/>
        <pc:sldMkLst>
          <pc:docMk/>
          <pc:sldMk cId="1188741944" sldId="512"/>
        </pc:sldMkLst>
        <pc:spChg chg="del">
          <ac:chgData name="VŨ NGỌC QUANG" userId="23fcd8bb9e19aa0b" providerId="LiveId" clId="{0198F739-AD50-41DA-AF85-C4A73C2C617C}" dt="2021-09-22T15:10:00.027" v="3785" actId="21"/>
          <ac:spMkLst>
            <pc:docMk/>
            <pc:sldMk cId="1188741944" sldId="512"/>
            <ac:spMk id="2" creationId="{A54022A3-A140-4608-95A3-05D0FB84640E}"/>
          </ac:spMkLst>
        </pc:spChg>
        <pc:spChg chg="del">
          <ac:chgData name="VŨ NGỌC QUANG" userId="23fcd8bb9e19aa0b" providerId="LiveId" clId="{0198F739-AD50-41DA-AF85-C4A73C2C617C}" dt="2021-09-22T15:09:50.307" v="3781"/>
          <ac:spMkLst>
            <pc:docMk/>
            <pc:sldMk cId="1188741944" sldId="512"/>
            <ac:spMk id="3" creationId="{1A9D8BED-F442-4775-BC7E-CB9FE6CF6700}"/>
          </ac:spMkLst>
        </pc:spChg>
        <pc:spChg chg="add mod">
          <ac:chgData name="VŨ NGỌC QUANG" userId="23fcd8bb9e19aa0b" providerId="LiveId" clId="{0198F739-AD50-41DA-AF85-C4A73C2C617C}" dt="2021-09-26T16:29:18.755" v="17086" actId="1076"/>
          <ac:spMkLst>
            <pc:docMk/>
            <pc:sldMk cId="1188741944" sldId="512"/>
            <ac:spMk id="4" creationId="{3B3A69EA-0122-4DD1-A6EC-6324E7BC8B16}"/>
          </ac:spMkLst>
        </pc:spChg>
        <pc:spChg chg="add mod">
          <ac:chgData name="VŨ NGỌC QUANG" userId="23fcd8bb9e19aa0b" providerId="LiveId" clId="{0198F739-AD50-41DA-AF85-C4A73C2C617C}" dt="2021-09-22T15:13:48.040" v="4018" actId="20577"/>
          <ac:spMkLst>
            <pc:docMk/>
            <pc:sldMk cId="1188741944" sldId="512"/>
            <ac:spMk id="5" creationId="{31BDA9C9-553D-449F-866E-E7F5C7C6F78A}"/>
          </ac:spMkLst>
        </pc:spChg>
        <pc:spChg chg="add mod">
          <ac:chgData name="VŨ NGỌC QUANG" userId="23fcd8bb9e19aa0b" providerId="LiveId" clId="{0198F739-AD50-41DA-AF85-C4A73C2C617C}" dt="2021-09-22T15:12:39.085" v="3885" actId="20577"/>
          <ac:spMkLst>
            <pc:docMk/>
            <pc:sldMk cId="1188741944" sldId="512"/>
            <ac:spMk id="6" creationId="{39ADED2B-5099-4F33-9B53-8A155199E3EA}"/>
          </ac:spMkLst>
        </pc:spChg>
        <pc:spChg chg="add mod">
          <ac:chgData name="VŨ NGỌC QUANG" userId="23fcd8bb9e19aa0b" providerId="LiveId" clId="{0198F739-AD50-41DA-AF85-C4A73C2C617C}" dt="2021-09-22T15:12:52.791" v="3886" actId="1076"/>
          <ac:spMkLst>
            <pc:docMk/>
            <pc:sldMk cId="1188741944" sldId="512"/>
            <ac:spMk id="7" creationId="{BBAED225-6AB8-4463-9179-AFF90023E9A3}"/>
          </ac:spMkLst>
        </pc:spChg>
        <pc:picChg chg="add mod">
          <ac:chgData name="VŨ NGỌC QUANG" userId="23fcd8bb9e19aa0b" providerId="LiveId" clId="{0198F739-AD50-41DA-AF85-C4A73C2C617C}" dt="2021-09-22T15:10:02.583" v="3786" actId="1076"/>
          <ac:picMkLst>
            <pc:docMk/>
            <pc:sldMk cId="1188741944" sldId="512"/>
            <ac:picMk id="5122" creationId="{0BC9B0A7-67AE-4E6A-8D6E-5C1E8590EB60}"/>
          </ac:picMkLst>
        </pc:picChg>
      </pc:sldChg>
      <pc:sldChg chg="new del">
        <pc:chgData name="VŨ NGỌC QUANG" userId="23fcd8bb9e19aa0b" providerId="LiveId" clId="{0198F739-AD50-41DA-AF85-C4A73C2C617C}" dt="2021-09-22T15:28:41.471" v="4567" actId="2696"/>
        <pc:sldMkLst>
          <pc:docMk/>
          <pc:sldMk cId="2677783468" sldId="513"/>
        </pc:sldMkLst>
      </pc:sldChg>
      <pc:sldChg chg="modSp add mod">
        <pc:chgData name="VŨ NGỌC QUANG" userId="23fcd8bb9e19aa0b" providerId="LiveId" clId="{0198F739-AD50-41DA-AF85-C4A73C2C617C}" dt="2021-09-22T15:29:12.297" v="4569" actId="20577"/>
        <pc:sldMkLst>
          <pc:docMk/>
          <pc:sldMk cId="3389213705" sldId="514"/>
        </pc:sldMkLst>
        <pc:spChg chg="mod">
          <ac:chgData name="VŨ NGỌC QUANG" userId="23fcd8bb9e19aa0b" providerId="LiveId" clId="{0198F739-AD50-41DA-AF85-C4A73C2C617C}" dt="2021-09-22T15:29:12.297" v="4569" actId="20577"/>
          <ac:spMkLst>
            <pc:docMk/>
            <pc:sldMk cId="3389213705" sldId="514"/>
            <ac:spMk id="3" creationId="{5FD20310-8552-4D76-8706-00E544587514}"/>
          </ac:spMkLst>
        </pc:spChg>
        <pc:spChg chg="mod">
          <ac:chgData name="VŨ NGỌC QUANG" userId="23fcd8bb9e19aa0b" providerId="LiveId" clId="{0198F739-AD50-41DA-AF85-C4A73C2C617C}" dt="2021-09-22T15:28:02.161" v="4473" actId="1076"/>
          <ac:spMkLst>
            <pc:docMk/>
            <pc:sldMk cId="3389213705" sldId="514"/>
            <ac:spMk id="7" creationId="{3B851501-F291-4D70-A5D8-DE60058FA85A}"/>
          </ac:spMkLst>
        </pc:spChg>
      </pc:sldChg>
      <pc:sldChg chg="new del">
        <pc:chgData name="VŨ NGỌC QUANG" userId="23fcd8bb9e19aa0b" providerId="LiveId" clId="{0198F739-AD50-41DA-AF85-C4A73C2C617C}" dt="2021-09-22T15:32:46.220" v="4797" actId="2696"/>
        <pc:sldMkLst>
          <pc:docMk/>
          <pc:sldMk cId="647094784" sldId="515"/>
        </pc:sldMkLst>
      </pc:sldChg>
      <pc:sldChg chg="addSp delSp modSp new del mod setBg">
        <pc:chgData name="VŨ NGỌC QUANG" userId="23fcd8bb9e19aa0b" providerId="LiveId" clId="{0198F739-AD50-41DA-AF85-C4A73C2C617C}" dt="2021-09-23T01:17:39.110" v="5030" actId="2696"/>
        <pc:sldMkLst>
          <pc:docMk/>
          <pc:sldMk cId="2640168942" sldId="515"/>
        </pc:sldMkLst>
        <pc:spChg chg="del">
          <ac:chgData name="VŨ NGỌC QUANG" userId="23fcd8bb9e19aa0b" providerId="LiveId" clId="{0198F739-AD50-41DA-AF85-C4A73C2C617C}" dt="2021-09-23T01:10:32.305" v="4921" actId="478"/>
          <ac:spMkLst>
            <pc:docMk/>
            <pc:sldMk cId="2640168942" sldId="515"/>
            <ac:spMk id="2" creationId="{50E89770-B4FC-4F91-B5A8-62919ECBBD42}"/>
          </ac:spMkLst>
        </pc:spChg>
        <pc:spChg chg="del">
          <ac:chgData name="VŨ NGỌC QUANG" userId="23fcd8bb9e19aa0b" providerId="LiveId" clId="{0198F739-AD50-41DA-AF85-C4A73C2C617C}" dt="2021-09-23T01:10:34.598" v="4922" actId="478"/>
          <ac:spMkLst>
            <pc:docMk/>
            <pc:sldMk cId="2640168942" sldId="515"/>
            <ac:spMk id="3" creationId="{D785AC14-A3F2-4438-98EB-1D24CD8A0FD9}"/>
          </ac:spMkLst>
        </pc:spChg>
        <pc:spChg chg="add del mod">
          <ac:chgData name="VŨ NGỌC QUANG" userId="23fcd8bb9e19aa0b" providerId="LiveId" clId="{0198F739-AD50-41DA-AF85-C4A73C2C617C}" dt="2021-09-23T01:11:11.136" v="4926"/>
          <ac:spMkLst>
            <pc:docMk/>
            <pc:sldMk cId="2640168942" sldId="515"/>
            <ac:spMk id="5" creationId="{EDD7D30E-AC2B-46FE-8146-C83BC055ED0F}"/>
          </ac:spMkLst>
        </pc:spChg>
        <pc:spChg chg="add mod ord">
          <ac:chgData name="VŨ NGỌC QUANG" userId="23fcd8bb9e19aa0b" providerId="LiveId" clId="{0198F739-AD50-41DA-AF85-C4A73C2C617C}" dt="2021-09-23T01:14:41.264" v="4977" actId="1076"/>
          <ac:spMkLst>
            <pc:docMk/>
            <pc:sldMk cId="2640168942" sldId="515"/>
            <ac:spMk id="7" creationId="{3937B8CB-CAC1-4B39-A00F-97880A3D7F76}"/>
          </ac:spMkLst>
        </pc:spChg>
        <pc:spChg chg="add del">
          <ac:chgData name="VŨ NGỌC QUANG" userId="23fcd8bb9e19aa0b" providerId="LiveId" clId="{0198F739-AD50-41DA-AF85-C4A73C2C617C}" dt="2021-09-23T01:14:24.840" v="4972" actId="26606"/>
          <ac:spMkLst>
            <pc:docMk/>
            <pc:sldMk cId="2640168942" sldId="515"/>
            <ac:spMk id="12" creationId="{0288C6B4-AFC3-407F-A595-EFFD38D4CCAF}"/>
          </ac:spMkLst>
        </pc:spChg>
        <pc:spChg chg="add del">
          <ac:chgData name="VŨ NGỌC QUANG" userId="23fcd8bb9e19aa0b" providerId="LiveId" clId="{0198F739-AD50-41DA-AF85-C4A73C2C617C}" dt="2021-09-23T01:14:24.840" v="4972" actId="26606"/>
          <ac:spMkLst>
            <pc:docMk/>
            <pc:sldMk cId="2640168942" sldId="515"/>
            <ac:spMk id="14" creationId="{CF236821-17FE-429B-8D2C-08E13A64EA40}"/>
          </ac:spMkLst>
        </pc:spChg>
        <pc:spChg chg="add del">
          <ac:chgData name="VŨ NGỌC QUANG" userId="23fcd8bb9e19aa0b" providerId="LiveId" clId="{0198F739-AD50-41DA-AF85-C4A73C2C617C}" dt="2021-09-23T01:14:24.840" v="4972" actId="26606"/>
          <ac:spMkLst>
            <pc:docMk/>
            <pc:sldMk cId="2640168942" sldId="515"/>
            <ac:spMk id="16" creationId="{C0BDBCD2-E081-43AB-9119-C55465E59757}"/>
          </ac:spMkLst>
        </pc:spChg>
        <pc:spChg chg="add del">
          <ac:chgData name="VŨ NGỌC QUANG" userId="23fcd8bb9e19aa0b" providerId="LiveId" clId="{0198F739-AD50-41DA-AF85-C4A73C2C617C}" dt="2021-09-23T01:14:24.840" v="4972" actId="26606"/>
          <ac:spMkLst>
            <pc:docMk/>
            <pc:sldMk cId="2640168942" sldId="515"/>
            <ac:spMk id="18" creationId="{98E79BE4-34FE-485A-98A5-92CE8F7C4743}"/>
          </ac:spMkLst>
        </pc:spChg>
        <pc:spChg chg="add del">
          <ac:chgData name="VŨ NGỌC QUANG" userId="23fcd8bb9e19aa0b" providerId="LiveId" clId="{0198F739-AD50-41DA-AF85-C4A73C2C617C}" dt="2021-09-23T01:14:24.840" v="4972" actId="26606"/>
          <ac:spMkLst>
            <pc:docMk/>
            <pc:sldMk cId="2640168942" sldId="515"/>
            <ac:spMk id="20" creationId="{7A5F0580-5EE9-419F-96EE-B6529EF6E7D0}"/>
          </ac:spMkLst>
        </pc:spChg>
        <pc:spChg chg="add del">
          <ac:chgData name="VŨ NGỌC QUANG" userId="23fcd8bb9e19aa0b" providerId="LiveId" clId="{0198F739-AD50-41DA-AF85-C4A73C2C617C}" dt="2021-09-23T01:14:24.320" v="4971" actId="26606"/>
          <ac:spMkLst>
            <pc:docMk/>
            <pc:sldMk cId="2640168942" sldId="515"/>
            <ac:spMk id="22" creationId="{2EB492CD-616E-47F8-933B-5E2D952A0593}"/>
          </ac:spMkLst>
        </pc:spChg>
        <pc:spChg chg="add del">
          <ac:chgData name="VŨ NGỌC QUANG" userId="23fcd8bb9e19aa0b" providerId="LiveId" clId="{0198F739-AD50-41DA-AF85-C4A73C2C617C}" dt="2021-09-23T01:14:24.320" v="4971" actId="26606"/>
          <ac:spMkLst>
            <pc:docMk/>
            <pc:sldMk cId="2640168942" sldId="515"/>
            <ac:spMk id="23" creationId="{59383CF9-23B5-4335-9B21-1791C4CF1C75}"/>
          </ac:spMkLst>
        </pc:spChg>
        <pc:spChg chg="add del">
          <ac:chgData name="VŨ NGỌC QUANG" userId="23fcd8bb9e19aa0b" providerId="LiveId" clId="{0198F739-AD50-41DA-AF85-C4A73C2C617C}" dt="2021-09-23T01:14:24.320" v="4971" actId="26606"/>
          <ac:spMkLst>
            <pc:docMk/>
            <pc:sldMk cId="2640168942" sldId="515"/>
            <ac:spMk id="24" creationId="{0007FE00-9498-4706-B255-6437B0252C02}"/>
          </ac:spMkLst>
        </pc:spChg>
        <pc:spChg chg="add del">
          <ac:chgData name="VŨ NGỌC QUANG" userId="23fcd8bb9e19aa0b" providerId="LiveId" clId="{0198F739-AD50-41DA-AF85-C4A73C2C617C}" dt="2021-09-23T01:13:34.196" v="4967" actId="26606"/>
          <ac:spMkLst>
            <pc:docMk/>
            <pc:sldMk cId="2640168942" sldId="515"/>
            <ac:spMk id="25" creationId="{577D1452-F0B7-431E-9A24-D3F7103D8510}"/>
          </ac:spMkLst>
        </pc:spChg>
        <pc:spChg chg="add del">
          <ac:chgData name="VŨ NGỌC QUANG" userId="23fcd8bb9e19aa0b" providerId="LiveId" clId="{0198F739-AD50-41DA-AF85-C4A73C2C617C}" dt="2021-09-23T01:13:34.196" v="4967" actId="26606"/>
          <ac:spMkLst>
            <pc:docMk/>
            <pc:sldMk cId="2640168942" sldId="515"/>
            <ac:spMk id="27" creationId="{A660F4F9-5DF5-4F15-BE6A-CD8648BB1148}"/>
          </ac:spMkLst>
        </pc:spChg>
        <pc:spChg chg="add del">
          <ac:chgData name="VŨ NGỌC QUANG" userId="23fcd8bb9e19aa0b" providerId="LiveId" clId="{0198F739-AD50-41DA-AF85-C4A73C2C617C}" dt="2021-09-23T01:13:37.106" v="4969" actId="26606"/>
          <ac:spMkLst>
            <pc:docMk/>
            <pc:sldMk cId="2640168942" sldId="515"/>
            <ac:spMk id="29" creationId="{A660F4F9-5DF5-4F15-BE6A-CD8648BB1148}"/>
          </ac:spMkLst>
        </pc:spChg>
        <pc:spChg chg="add del">
          <ac:chgData name="VŨ NGỌC QUANG" userId="23fcd8bb9e19aa0b" providerId="LiveId" clId="{0198F739-AD50-41DA-AF85-C4A73C2C617C}" dt="2021-09-23T01:13:37.106" v="4969" actId="26606"/>
          <ac:spMkLst>
            <pc:docMk/>
            <pc:sldMk cId="2640168942" sldId="515"/>
            <ac:spMk id="30" creationId="{911BE883-46B4-412C-B6C3-88A2FF74BECF}"/>
          </ac:spMkLst>
        </pc:spChg>
        <pc:spChg chg="add del">
          <ac:chgData name="VŨ NGỌC QUANG" userId="23fcd8bb9e19aa0b" providerId="LiveId" clId="{0198F739-AD50-41DA-AF85-C4A73C2C617C}" dt="2021-09-23T01:13:37.106" v="4969" actId="26606"/>
          <ac:spMkLst>
            <pc:docMk/>
            <pc:sldMk cId="2640168942" sldId="515"/>
            <ac:spMk id="31" creationId="{577D1452-F0B7-431E-9A24-D3F7103D8510}"/>
          </ac:spMkLst>
        </pc:spChg>
        <pc:picChg chg="add mod ord">
          <ac:chgData name="VŨ NGỌC QUANG" userId="23fcd8bb9e19aa0b" providerId="LiveId" clId="{0198F739-AD50-41DA-AF85-C4A73C2C617C}" dt="2021-09-23T01:14:24.840" v="4972" actId="26606"/>
          <ac:picMkLst>
            <pc:docMk/>
            <pc:sldMk cId="2640168942" sldId="515"/>
            <ac:picMk id="4" creationId="{C45F5363-3313-49A8-BB4C-92FB0F646D0D}"/>
          </ac:picMkLst>
        </pc:picChg>
      </pc:sldChg>
      <pc:sldChg chg="addSp delSp modSp new mod setBg">
        <pc:chgData name="VŨ NGỌC QUANG" userId="23fcd8bb9e19aa0b" providerId="LiveId" clId="{0198F739-AD50-41DA-AF85-C4A73C2C617C}" dt="2021-09-23T01:16:25.717" v="5022" actId="207"/>
        <pc:sldMkLst>
          <pc:docMk/>
          <pc:sldMk cId="2376802599" sldId="516"/>
        </pc:sldMkLst>
        <pc:spChg chg="mod">
          <ac:chgData name="VŨ NGỌC QUANG" userId="23fcd8bb9e19aa0b" providerId="LiveId" clId="{0198F739-AD50-41DA-AF85-C4A73C2C617C}" dt="2021-09-23T01:16:25.717" v="5022" actId="207"/>
          <ac:spMkLst>
            <pc:docMk/>
            <pc:sldMk cId="2376802599" sldId="516"/>
            <ac:spMk id="2" creationId="{F16AF83C-589D-4DDF-9C78-CBEC409B5373}"/>
          </ac:spMkLst>
        </pc:spChg>
        <pc:spChg chg="del">
          <ac:chgData name="VŨ NGỌC QUANG" userId="23fcd8bb9e19aa0b" providerId="LiveId" clId="{0198F739-AD50-41DA-AF85-C4A73C2C617C}" dt="2021-09-23T01:15:27.685" v="4979"/>
          <ac:spMkLst>
            <pc:docMk/>
            <pc:sldMk cId="2376802599" sldId="516"/>
            <ac:spMk id="3" creationId="{88161751-DED5-4B81-873F-CFD4AB74671E}"/>
          </ac:spMkLst>
        </pc:spChg>
        <pc:spChg chg="add">
          <ac:chgData name="VŨ NGỌC QUANG" userId="23fcd8bb9e19aa0b" providerId="LiveId" clId="{0198F739-AD50-41DA-AF85-C4A73C2C617C}" dt="2021-09-23T01:15:57.557" v="4984" actId="26606"/>
          <ac:spMkLst>
            <pc:docMk/>
            <pc:sldMk cId="2376802599" sldId="516"/>
            <ac:spMk id="9" creationId="{6753252F-4873-4F63-801D-CC719279A7D5}"/>
          </ac:spMkLst>
        </pc:spChg>
        <pc:spChg chg="add">
          <ac:chgData name="VŨ NGỌC QUANG" userId="23fcd8bb9e19aa0b" providerId="LiveId" clId="{0198F739-AD50-41DA-AF85-C4A73C2C617C}" dt="2021-09-23T01:15:57.557" v="4984" actId="26606"/>
          <ac:spMkLst>
            <pc:docMk/>
            <pc:sldMk cId="2376802599" sldId="516"/>
            <ac:spMk id="11" creationId="{047C8CCB-F95D-4249-92DD-651249D3535A}"/>
          </ac:spMkLst>
        </pc:spChg>
        <pc:picChg chg="add mod">
          <ac:chgData name="VŨ NGỌC QUANG" userId="23fcd8bb9e19aa0b" providerId="LiveId" clId="{0198F739-AD50-41DA-AF85-C4A73C2C617C}" dt="2021-09-23T01:16:05.470" v="4987" actId="1076"/>
          <ac:picMkLst>
            <pc:docMk/>
            <pc:sldMk cId="2376802599" sldId="516"/>
            <ac:picMk id="4" creationId="{B9FFDB02-3793-4092-AA30-761B8D9248EE}"/>
          </ac:picMkLst>
        </pc:picChg>
      </pc:sldChg>
      <pc:sldChg chg="modSp add del mod">
        <pc:chgData name="VŨ NGỌC QUANG" userId="23fcd8bb9e19aa0b" providerId="LiveId" clId="{0198F739-AD50-41DA-AF85-C4A73C2C617C}" dt="2021-09-22T15:32:44.814" v="4796" actId="2696"/>
        <pc:sldMkLst>
          <pc:docMk/>
          <pc:sldMk cId="2740861091" sldId="516"/>
        </pc:sldMkLst>
        <pc:spChg chg="mod">
          <ac:chgData name="VŨ NGỌC QUANG" userId="23fcd8bb9e19aa0b" providerId="LiveId" clId="{0198F739-AD50-41DA-AF85-C4A73C2C617C}" dt="2021-09-22T15:32:24.768" v="4795" actId="20577"/>
          <ac:spMkLst>
            <pc:docMk/>
            <pc:sldMk cId="2740861091" sldId="516"/>
            <ac:spMk id="3" creationId="{5FD20310-8552-4D76-8706-00E544587514}"/>
          </ac:spMkLst>
        </pc:spChg>
        <pc:spChg chg="mod">
          <ac:chgData name="VŨ NGỌC QUANG" userId="23fcd8bb9e19aa0b" providerId="LiveId" clId="{0198F739-AD50-41DA-AF85-C4A73C2C617C}" dt="2021-09-22T15:31:13.711" v="4762" actId="1076"/>
          <ac:spMkLst>
            <pc:docMk/>
            <pc:sldMk cId="2740861091" sldId="516"/>
            <ac:spMk id="7" creationId="{3B851501-F291-4D70-A5D8-DE60058FA85A}"/>
          </ac:spMkLst>
        </pc:spChg>
      </pc:sldChg>
      <pc:sldChg chg="addSp delSp modSp add mod">
        <pc:chgData name="VŨ NGỌC QUANG" userId="23fcd8bb9e19aa0b" providerId="LiveId" clId="{0198F739-AD50-41DA-AF85-C4A73C2C617C}" dt="2021-09-25T00:30:20.769" v="7937" actId="478"/>
        <pc:sldMkLst>
          <pc:docMk/>
          <pc:sldMk cId="2404659134" sldId="517"/>
        </pc:sldMkLst>
        <pc:spChg chg="mod">
          <ac:chgData name="VŨ NGỌC QUANG" userId="23fcd8bb9e19aa0b" providerId="LiveId" clId="{0198F739-AD50-41DA-AF85-C4A73C2C617C}" dt="2021-09-23T01:17:35.108" v="5029" actId="207"/>
          <ac:spMkLst>
            <pc:docMk/>
            <pc:sldMk cId="2404659134" sldId="517"/>
            <ac:spMk id="2" creationId="{F16AF83C-589D-4DDF-9C78-CBEC409B5373}"/>
          </ac:spMkLst>
        </pc:spChg>
        <pc:spChg chg="add del mod">
          <ac:chgData name="VŨ NGỌC QUANG" userId="23fcd8bb9e19aa0b" providerId="LiveId" clId="{0198F739-AD50-41DA-AF85-C4A73C2C617C}" dt="2021-09-25T00:30:20.769" v="7937" actId="478"/>
          <ac:spMkLst>
            <pc:docMk/>
            <pc:sldMk cId="2404659134" sldId="517"/>
            <ac:spMk id="3" creationId="{0193F65B-B9D9-4ABC-8E0C-A8F134C6D257}"/>
          </ac:spMkLst>
        </pc:spChg>
        <pc:spChg chg="add del mod">
          <ac:chgData name="VŨ NGỌC QUANG" userId="23fcd8bb9e19aa0b" providerId="LiveId" clId="{0198F739-AD50-41DA-AF85-C4A73C2C617C}" dt="2021-09-23T01:17:30.014" v="5027" actId="478"/>
          <ac:spMkLst>
            <pc:docMk/>
            <pc:sldMk cId="2404659134" sldId="517"/>
            <ac:spMk id="5" creationId="{B5A464A4-B8AF-4F07-8A46-ADDBC98A95B8}"/>
          </ac:spMkLst>
        </pc:spChg>
        <pc:picChg chg="del">
          <ac:chgData name="VŨ NGỌC QUANG" userId="23fcd8bb9e19aa0b" providerId="LiveId" clId="{0198F739-AD50-41DA-AF85-C4A73C2C617C}" dt="2021-09-23T01:17:15.206" v="5024" actId="478"/>
          <ac:picMkLst>
            <pc:docMk/>
            <pc:sldMk cId="2404659134" sldId="517"/>
            <ac:picMk id="4" creationId="{B9FFDB02-3793-4092-AA30-761B8D9248EE}"/>
          </ac:picMkLst>
        </pc:picChg>
        <pc:picChg chg="add mod">
          <ac:chgData name="VŨ NGỌC QUANG" userId="23fcd8bb9e19aa0b" providerId="LiveId" clId="{0198F739-AD50-41DA-AF85-C4A73C2C617C}" dt="2021-09-23T01:17:52.564" v="5034" actId="14100"/>
          <ac:picMkLst>
            <pc:docMk/>
            <pc:sldMk cId="2404659134" sldId="517"/>
            <ac:picMk id="8" creationId="{662F0F40-806D-46A1-B4BA-8E717E42EB57}"/>
          </ac:picMkLst>
        </pc:picChg>
      </pc:sldChg>
      <pc:sldChg chg="addSp delSp modSp new mod setBg">
        <pc:chgData name="VŨ NGỌC QUANG" userId="23fcd8bb9e19aa0b" providerId="LiveId" clId="{0198F739-AD50-41DA-AF85-C4A73C2C617C}" dt="2021-09-24T00:29:30.543" v="5039" actId="26606"/>
        <pc:sldMkLst>
          <pc:docMk/>
          <pc:sldMk cId="2324170343" sldId="518"/>
        </pc:sldMkLst>
        <pc:spChg chg="del">
          <ac:chgData name="VŨ NGỌC QUANG" userId="23fcd8bb9e19aa0b" providerId="LiveId" clId="{0198F739-AD50-41DA-AF85-C4A73C2C617C}" dt="2021-09-24T00:29:30.543" v="5039" actId="26606"/>
          <ac:spMkLst>
            <pc:docMk/>
            <pc:sldMk cId="2324170343" sldId="518"/>
            <ac:spMk id="2" creationId="{62BED85D-C791-4816-B730-7978F84874A4}"/>
          </ac:spMkLst>
        </pc:spChg>
        <pc:spChg chg="del">
          <ac:chgData name="VŨ NGỌC QUANG" userId="23fcd8bb9e19aa0b" providerId="LiveId" clId="{0198F739-AD50-41DA-AF85-C4A73C2C617C}" dt="2021-09-24T00:29:25.340" v="5036"/>
          <ac:spMkLst>
            <pc:docMk/>
            <pc:sldMk cId="2324170343" sldId="518"/>
            <ac:spMk id="3" creationId="{AB38A82C-AD4E-4020-B40B-8F24BD6AC33E}"/>
          </ac:spMkLst>
        </pc:spChg>
        <pc:spChg chg="add">
          <ac:chgData name="VŨ NGỌC QUANG" userId="23fcd8bb9e19aa0b" providerId="LiveId" clId="{0198F739-AD50-41DA-AF85-C4A73C2C617C}" dt="2021-09-24T00:29:30.543" v="5039" actId="26606"/>
          <ac:spMkLst>
            <pc:docMk/>
            <pc:sldMk cId="2324170343" sldId="518"/>
            <ac:spMk id="71" creationId="{AB8C311F-7253-4AED-9701-7FC0708C41C7}"/>
          </ac:spMkLst>
        </pc:spChg>
        <pc:spChg chg="add">
          <ac:chgData name="VŨ NGỌC QUANG" userId="23fcd8bb9e19aa0b" providerId="LiveId" clId="{0198F739-AD50-41DA-AF85-C4A73C2C617C}" dt="2021-09-24T00:29:30.543" v="5039" actId="26606"/>
          <ac:spMkLst>
            <pc:docMk/>
            <pc:sldMk cId="2324170343" sldId="518"/>
            <ac:spMk id="73" creationId="{E2384209-CB15-4CDF-9D31-C44FD9A3F20D}"/>
          </ac:spMkLst>
        </pc:spChg>
        <pc:spChg chg="add">
          <ac:chgData name="VŨ NGỌC QUANG" userId="23fcd8bb9e19aa0b" providerId="LiveId" clId="{0198F739-AD50-41DA-AF85-C4A73C2C617C}" dt="2021-09-24T00:29:30.543" v="5039" actId="26606"/>
          <ac:spMkLst>
            <pc:docMk/>
            <pc:sldMk cId="2324170343" sldId="518"/>
            <ac:spMk id="75" creationId="{2633B3B5-CC90-43F0-8714-D31D1F3F0209}"/>
          </ac:spMkLst>
        </pc:spChg>
        <pc:spChg chg="add">
          <ac:chgData name="VŨ NGỌC QUANG" userId="23fcd8bb9e19aa0b" providerId="LiveId" clId="{0198F739-AD50-41DA-AF85-C4A73C2C617C}" dt="2021-09-24T00:29:30.543" v="5039" actId="26606"/>
          <ac:spMkLst>
            <pc:docMk/>
            <pc:sldMk cId="2324170343" sldId="518"/>
            <ac:spMk id="77" creationId="{A8D57A06-A426-446D-B02C-A2DC6B62E45E}"/>
          </ac:spMkLst>
        </pc:spChg>
        <pc:picChg chg="add mod">
          <ac:chgData name="VŨ NGỌC QUANG" userId="23fcd8bb9e19aa0b" providerId="LiveId" clId="{0198F739-AD50-41DA-AF85-C4A73C2C617C}" dt="2021-09-24T00:29:30.543" v="5039" actId="26606"/>
          <ac:picMkLst>
            <pc:docMk/>
            <pc:sldMk cId="2324170343" sldId="518"/>
            <ac:picMk id="1026" creationId="{B36747D2-7B7E-4437-8046-7DA35AFCB814}"/>
          </ac:picMkLst>
        </pc:picChg>
      </pc:sldChg>
      <pc:sldChg chg="addSp delSp modSp new mod setBg">
        <pc:chgData name="VŨ NGỌC QUANG" userId="23fcd8bb9e19aa0b" providerId="LiveId" clId="{0198F739-AD50-41DA-AF85-C4A73C2C617C}" dt="2021-09-24T01:17:44.699" v="5048" actId="26606"/>
        <pc:sldMkLst>
          <pc:docMk/>
          <pc:sldMk cId="415764578" sldId="519"/>
        </pc:sldMkLst>
        <pc:spChg chg="del">
          <ac:chgData name="VŨ NGỌC QUANG" userId="23fcd8bb9e19aa0b" providerId="LiveId" clId="{0198F739-AD50-41DA-AF85-C4A73C2C617C}" dt="2021-09-24T01:17:44.699" v="5048" actId="26606"/>
          <ac:spMkLst>
            <pc:docMk/>
            <pc:sldMk cId="415764578" sldId="519"/>
            <ac:spMk id="2" creationId="{46C9160C-69F5-46EE-8F97-72D202BF9296}"/>
          </ac:spMkLst>
        </pc:spChg>
        <pc:spChg chg="del">
          <ac:chgData name="VŨ NGỌC QUANG" userId="23fcd8bb9e19aa0b" providerId="LiveId" clId="{0198F739-AD50-41DA-AF85-C4A73C2C617C}" dt="2021-09-24T01:17:39.289" v="5047"/>
          <ac:spMkLst>
            <pc:docMk/>
            <pc:sldMk cId="415764578" sldId="519"/>
            <ac:spMk id="3" creationId="{2FCAA02F-BCFD-45B3-A4D4-4100E29936F1}"/>
          </ac:spMkLst>
        </pc:spChg>
        <pc:spChg chg="add">
          <ac:chgData name="VŨ NGỌC QUANG" userId="23fcd8bb9e19aa0b" providerId="LiveId" clId="{0198F739-AD50-41DA-AF85-C4A73C2C617C}" dt="2021-09-24T01:17:44.699" v="5048" actId="26606"/>
          <ac:spMkLst>
            <pc:docMk/>
            <pc:sldMk cId="415764578" sldId="519"/>
            <ac:spMk id="71" creationId="{AB8C311F-7253-4AED-9701-7FC0708C41C7}"/>
          </ac:spMkLst>
        </pc:spChg>
        <pc:spChg chg="add">
          <ac:chgData name="VŨ NGỌC QUANG" userId="23fcd8bb9e19aa0b" providerId="LiveId" clId="{0198F739-AD50-41DA-AF85-C4A73C2C617C}" dt="2021-09-24T01:17:44.699" v="5048" actId="26606"/>
          <ac:spMkLst>
            <pc:docMk/>
            <pc:sldMk cId="415764578" sldId="519"/>
            <ac:spMk id="73" creationId="{E2384209-CB15-4CDF-9D31-C44FD9A3F20D}"/>
          </ac:spMkLst>
        </pc:spChg>
        <pc:spChg chg="add">
          <ac:chgData name="VŨ NGỌC QUANG" userId="23fcd8bb9e19aa0b" providerId="LiveId" clId="{0198F739-AD50-41DA-AF85-C4A73C2C617C}" dt="2021-09-24T01:17:44.699" v="5048" actId="26606"/>
          <ac:spMkLst>
            <pc:docMk/>
            <pc:sldMk cId="415764578" sldId="519"/>
            <ac:spMk id="75" creationId="{2633B3B5-CC90-43F0-8714-D31D1F3F0209}"/>
          </ac:spMkLst>
        </pc:spChg>
        <pc:spChg chg="add">
          <ac:chgData name="VŨ NGỌC QUANG" userId="23fcd8bb9e19aa0b" providerId="LiveId" clId="{0198F739-AD50-41DA-AF85-C4A73C2C617C}" dt="2021-09-24T01:17:44.699" v="5048" actId="26606"/>
          <ac:spMkLst>
            <pc:docMk/>
            <pc:sldMk cId="415764578" sldId="519"/>
            <ac:spMk id="77" creationId="{A8D57A06-A426-446D-B02C-A2DC6B62E45E}"/>
          </ac:spMkLst>
        </pc:spChg>
        <pc:picChg chg="add mod">
          <ac:chgData name="VŨ NGỌC QUANG" userId="23fcd8bb9e19aa0b" providerId="LiveId" clId="{0198F739-AD50-41DA-AF85-C4A73C2C617C}" dt="2021-09-24T01:17:44.699" v="5048" actId="26606"/>
          <ac:picMkLst>
            <pc:docMk/>
            <pc:sldMk cId="415764578" sldId="519"/>
            <ac:picMk id="2050" creationId="{A213A525-1BFC-40A2-9677-14538698B02A}"/>
          </ac:picMkLst>
        </pc:picChg>
      </pc:sldChg>
      <pc:sldChg chg="new del">
        <pc:chgData name="VŨ NGỌC QUANG" userId="23fcd8bb9e19aa0b" providerId="LiveId" clId="{0198F739-AD50-41DA-AF85-C4A73C2C617C}" dt="2021-09-24T00:31:24.583" v="5041" actId="47"/>
        <pc:sldMkLst>
          <pc:docMk/>
          <pc:sldMk cId="1098470430" sldId="519"/>
        </pc:sldMkLst>
      </pc:sldChg>
      <pc:sldChg chg="delSp new del mod">
        <pc:chgData name="VŨ NGỌC QUANG" userId="23fcd8bb9e19aa0b" providerId="LiveId" clId="{0198F739-AD50-41DA-AF85-C4A73C2C617C}" dt="2021-09-24T00:31:52.533" v="5045" actId="2696"/>
        <pc:sldMkLst>
          <pc:docMk/>
          <pc:sldMk cId="2562280242" sldId="519"/>
        </pc:sldMkLst>
        <pc:spChg chg="del">
          <ac:chgData name="VŨ NGỌC QUANG" userId="23fcd8bb9e19aa0b" providerId="LiveId" clId="{0198F739-AD50-41DA-AF85-C4A73C2C617C}" dt="2021-09-24T00:31:46.134" v="5043" actId="478"/>
          <ac:spMkLst>
            <pc:docMk/>
            <pc:sldMk cId="2562280242" sldId="519"/>
            <ac:spMk id="2" creationId="{28093ED5-A818-4935-8497-9CC964B698C7}"/>
          </ac:spMkLst>
        </pc:spChg>
        <pc:spChg chg="del">
          <ac:chgData name="VŨ NGỌC QUANG" userId="23fcd8bb9e19aa0b" providerId="LiveId" clId="{0198F739-AD50-41DA-AF85-C4A73C2C617C}" dt="2021-09-24T00:31:47.556" v="5044" actId="478"/>
          <ac:spMkLst>
            <pc:docMk/>
            <pc:sldMk cId="2562280242" sldId="519"/>
            <ac:spMk id="3" creationId="{069C6543-22E9-4075-BC06-FF55F18ADEAC}"/>
          </ac:spMkLst>
        </pc:spChg>
      </pc:sldChg>
      <pc:sldChg chg="new del">
        <pc:chgData name="VŨ NGỌC QUANG" userId="23fcd8bb9e19aa0b" providerId="LiveId" clId="{0198F739-AD50-41DA-AF85-C4A73C2C617C}" dt="2021-09-24T01:18:46.435" v="5051" actId="2696"/>
        <pc:sldMkLst>
          <pc:docMk/>
          <pc:sldMk cId="783424417" sldId="520"/>
        </pc:sldMkLst>
      </pc:sldChg>
      <pc:sldChg chg="modSp add del mod">
        <pc:chgData name="VŨ NGỌC QUANG" userId="23fcd8bb9e19aa0b" providerId="LiveId" clId="{0198F739-AD50-41DA-AF85-C4A73C2C617C}" dt="2021-09-24T02:00:27.619" v="5735" actId="2696"/>
        <pc:sldMkLst>
          <pc:docMk/>
          <pc:sldMk cId="3074876145" sldId="521"/>
        </pc:sldMkLst>
        <pc:spChg chg="mod">
          <ac:chgData name="VŨ NGỌC QUANG" userId="23fcd8bb9e19aa0b" providerId="LiveId" clId="{0198F739-AD50-41DA-AF85-C4A73C2C617C}" dt="2021-09-24T01:59:21.268" v="5734" actId="20577"/>
          <ac:spMkLst>
            <pc:docMk/>
            <pc:sldMk cId="3074876145" sldId="521"/>
            <ac:spMk id="3" creationId="{5FD20310-8552-4D76-8706-00E544587514}"/>
          </ac:spMkLst>
        </pc:spChg>
        <pc:spChg chg="mod">
          <ac:chgData name="VŨ NGỌC QUANG" userId="23fcd8bb9e19aa0b" providerId="LiveId" clId="{0198F739-AD50-41DA-AF85-C4A73C2C617C}" dt="2021-09-24T01:53:10.507" v="5518" actId="1076"/>
          <ac:spMkLst>
            <pc:docMk/>
            <pc:sldMk cId="3074876145" sldId="521"/>
            <ac:spMk id="7" creationId="{3B851501-F291-4D70-A5D8-DE60058FA85A}"/>
          </ac:spMkLst>
        </pc:spChg>
      </pc:sldChg>
      <pc:sldChg chg="new del">
        <pc:chgData name="VŨ NGỌC QUANG" userId="23fcd8bb9e19aa0b" providerId="LiveId" clId="{0198F739-AD50-41DA-AF85-C4A73C2C617C}" dt="2021-09-24T01:50:27.098" v="5059" actId="47"/>
        <pc:sldMkLst>
          <pc:docMk/>
          <pc:sldMk cId="61409201" sldId="522"/>
        </pc:sldMkLst>
      </pc:sldChg>
      <pc:sldChg chg="modSp add mod ord">
        <pc:chgData name="VŨ NGỌC QUANG" userId="23fcd8bb9e19aa0b" providerId="LiveId" clId="{0198F739-AD50-41DA-AF85-C4A73C2C617C}" dt="2021-09-24T14:17:08.718" v="5894" actId="20577"/>
        <pc:sldMkLst>
          <pc:docMk/>
          <pc:sldMk cId="132221905" sldId="523"/>
        </pc:sldMkLst>
        <pc:spChg chg="mod">
          <ac:chgData name="VŨ NGỌC QUANG" userId="23fcd8bb9e19aa0b" providerId="LiveId" clId="{0198F739-AD50-41DA-AF85-C4A73C2C617C}" dt="2021-09-24T14:17:08.718" v="5894" actId="20577"/>
          <ac:spMkLst>
            <pc:docMk/>
            <pc:sldMk cId="132221905" sldId="523"/>
            <ac:spMk id="3" creationId="{5FD20310-8552-4D76-8706-00E544587514}"/>
          </ac:spMkLst>
        </pc:spChg>
      </pc:sldChg>
      <pc:sldChg chg="new del">
        <pc:chgData name="VŨ NGỌC QUANG" userId="23fcd8bb9e19aa0b" providerId="LiveId" clId="{0198F739-AD50-41DA-AF85-C4A73C2C617C}" dt="2021-09-24T02:20:59.372" v="5743" actId="47"/>
        <pc:sldMkLst>
          <pc:docMk/>
          <pc:sldMk cId="182817885" sldId="524"/>
        </pc:sldMkLst>
      </pc:sldChg>
      <pc:sldChg chg="addSp delSp modSp add mod">
        <pc:chgData name="VŨ NGỌC QUANG" userId="23fcd8bb9e19aa0b" providerId="LiveId" clId="{0198F739-AD50-41DA-AF85-C4A73C2C617C}" dt="2021-09-24T14:09:35.742" v="5843" actId="1076"/>
        <pc:sldMkLst>
          <pc:docMk/>
          <pc:sldMk cId="3981609416" sldId="524"/>
        </pc:sldMkLst>
        <pc:spChg chg="mod">
          <ac:chgData name="VŨ NGỌC QUANG" userId="23fcd8bb9e19aa0b" providerId="LiveId" clId="{0198F739-AD50-41DA-AF85-C4A73C2C617C}" dt="2021-09-24T14:09:35.742" v="5843" actId="1076"/>
          <ac:spMkLst>
            <pc:docMk/>
            <pc:sldMk cId="3981609416" sldId="524"/>
            <ac:spMk id="2" creationId="{41DFAC23-C871-4774-9091-32A658288BBE}"/>
          </ac:spMkLst>
        </pc:spChg>
        <pc:spChg chg="mod">
          <ac:chgData name="VŨ NGỌC QUANG" userId="23fcd8bb9e19aa0b" providerId="LiveId" clId="{0198F739-AD50-41DA-AF85-C4A73C2C617C}" dt="2021-09-24T14:07:55.282" v="5805" actId="20577"/>
          <ac:spMkLst>
            <pc:docMk/>
            <pc:sldMk cId="3981609416" sldId="524"/>
            <ac:spMk id="3" creationId="{3C3AB2EE-74A7-4545-89AF-681D4A073E39}"/>
          </ac:spMkLst>
        </pc:spChg>
        <pc:picChg chg="add mod">
          <ac:chgData name="VŨ NGỌC QUANG" userId="23fcd8bb9e19aa0b" providerId="LiveId" clId="{0198F739-AD50-41DA-AF85-C4A73C2C617C}" dt="2021-09-24T14:09:18.429" v="5813" actId="1076"/>
          <ac:picMkLst>
            <pc:docMk/>
            <pc:sldMk cId="3981609416" sldId="524"/>
            <ac:picMk id="2050" creationId="{B6C77298-1438-4733-91B0-999D56D8889E}"/>
          </ac:picMkLst>
        </pc:picChg>
        <pc:picChg chg="del">
          <ac:chgData name="VŨ NGỌC QUANG" userId="23fcd8bb9e19aa0b" providerId="LiveId" clId="{0198F739-AD50-41DA-AF85-C4A73C2C617C}" dt="2021-09-24T14:07:56.899" v="5806" actId="478"/>
          <ac:picMkLst>
            <pc:docMk/>
            <pc:sldMk cId="3981609416" sldId="524"/>
            <ac:picMk id="5122" creationId="{EB95305C-194C-4952-9ADE-74A4EEAF0381}"/>
          </ac:picMkLst>
        </pc:picChg>
      </pc:sldChg>
      <pc:sldChg chg="addSp delSp modSp add mod">
        <pc:chgData name="VŨ NGỌC QUANG" userId="23fcd8bb9e19aa0b" providerId="LiveId" clId="{0198F739-AD50-41DA-AF85-C4A73C2C617C}" dt="2021-09-24T14:08:21.157" v="5810" actId="1076"/>
        <pc:sldMkLst>
          <pc:docMk/>
          <pc:sldMk cId="4244883550" sldId="525"/>
        </pc:sldMkLst>
        <pc:spChg chg="mod">
          <ac:chgData name="VŨ NGỌC QUANG" userId="23fcd8bb9e19aa0b" providerId="LiveId" clId="{0198F739-AD50-41DA-AF85-C4A73C2C617C}" dt="2021-09-24T14:07:47.741" v="5801" actId="1076"/>
          <ac:spMkLst>
            <pc:docMk/>
            <pc:sldMk cId="4244883550" sldId="525"/>
            <ac:spMk id="2" creationId="{41DFAC23-C871-4774-9091-32A658288BBE}"/>
          </ac:spMkLst>
        </pc:spChg>
        <pc:spChg chg="mod">
          <ac:chgData name="VŨ NGỌC QUANG" userId="23fcd8bb9e19aa0b" providerId="LiveId" clId="{0198F739-AD50-41DA-AF85-C4A73C2C617C}" dt="2021-09-24T14:07:51.515" v="5803" actId="20577"/>
          <ac:spMkLst>
            <pc:docMk/>
            <pc:sldMk cId="4244883550" sldId="525"/>
            <ac:spMk id="3" creationId="{3C3AB2EE-74A7-4545-89AF-681D4A073E39}"/>
          </ac:spMkLst>
        </pc:spChg>
        <pc:picChg chg="add del mod">
          <ac:chgData name="VŨ NGỌC QUANG" userId="23fcd8bb9e19aa0b" providerId="LiveId" clId="{0198F739-AD50-41DA-AF85-C4A73C2C617C}" dt="2021-09-24T14:08:13.546" v="5807" actId="478"/>
          <ac:picMkLst>
            <pc:docMk/>
            <pc:sldMk cId="4244883550" sldId="525"/>
            <ac:picMk id="1026" creationId="{C1614772-E116-49D3-82F7-8BF86B559897}"/>
          </ac:picMkLst>
        </pc:picChg>
        <pc:picChg chg="add mod">
          <ac:chgData name="VŨ NGỌC QUANG" userId="23fcd8bb9e19aa0b" providerId="LiveId" clId="{0198F739-AD50-41DA-AF85-C4A73C2C617C}" dt="2021-09-24T14:08:21.157" v="5810" actId="1076"/>
          <ac:picMkLst>
            <pc:docMk/>
            <pc:sldMk cId="4244883550" sldId="525"/>
            <ac:picMk id="1028" creationId="{2268EB72-94A2-4CAC-8711-247581F02BA7}"/>
          </ac:picMkLst>
        </pc:picChg>
        <pc:picChg chg="del">
          <ac:chgData name="VŨ NGỌC QUANG" userId="23fcd8bb9e19aa0b" providerId="LiveId" clId="{0198F739-AD50-41DA-AF85-C4A73C2C617C}" dt="2021-09-24T14:07:27.743" v="5794" actId="478"/>
          <ac:picMkLst>
            <pc:docMk/>
            <pc:sldMk cId="4244883550" sldId="525"/>
            <ac:picMk id="5122" creationId="{EB95305C-194C-4952-9ADE-74A4EEAF0381}"/>
          </ac:picMkLst>
        </pc:picChg>
      </pc:sldChg>
      <pc:sldChg chg="new del">
        <pc:chgData name="VŨ NGỌC QUANG" userId="23fcd8bb9e19aa0b" providerId="LiveId" clId="{0198F739-AD50-41DA-AF85-C4A73C2C617C}" dt="2021-09-24T14:14:55.711" v="5868" actId="2696"/>
        <pc:sldMkLst>
          <pc:docMk/>
          <pc:sldMk cId="47022699" sldId="526"/>
        </pc:sldMkLst>
      </pc:sldChg>
      <pc:sldChg chg="addSp delSp modSp add mod">
        <pc:chgData name="VŨ NGỌC QUANG" userId="23fcd8bb9e19aa0b" providerId="LiveId" clId="{0198F739-AD50-41DA-AF85-C4A73C2C617C}" dt="2021-09-24T14:15:44.125" v="5893" actId="1076"/>
        <pc:sldMkLst>
          <pc:docMk/>
          <pc:sldMk cId="1198016660" sldId="527"/>
        </pc:sldMkLst>
        <pc:spChg chg="mod">
          <ac:chgData name="VŨ NGỌC QUANG" userId="23fcd8bb9e19aa0b" providerId="LiveId" clId="{0198F739-AD50-41DA-AF85-C4A73C2C617C}" dt="2021-09-24T14:15:44.125" v="5893" actId="1076"/>
          <ac:spMkLst>
            <pc:docMk/>
            <pc:sldMk cId="1198016660" sldId="527"/>
            <ac:spMk id="2" creationId="{41DFAC23-C871-4774-9091-32A658288BBE}"/>
          </ac:spMkLst>
        </pc:spChg>
        <pc:spChg chg="del mod">
          <ac:chgData name="VŨ NGỌC QUANG" userId="23fcd8bb9e19aa0b" providerId="LiveId" clId="{0198F739-AD50-41DA-AF85-C4A73C2C617C}" dt="2021-09-24T14:14:02.181" v="5853" actId="21"/>
          <ac:spMkLst>
            <pc:docMk/>
            <pc:sldMk cId="1198016660" sldId="527"/>
            <ac:spMk id="3" creationId="{3C3AB2EE-74A7-4545-89AF-681D4A073E39}"/>
          </ac:spMkLst>
        </pc:spChg>
        <pc:spChg chg="add">
          <ac:chgData name="VŨ NGỌC QUANG" userId="23fcd8bb9e19aa0b" providerId="LiveId" clId="{0198F739-AD50-41DA-AF85-C4A73C2C617C}" dt="2021-09-24T14:10:38.371" v="5847"/>
          <ac:spMkLst>
            <pc:docMk/>
            <pc:sldMk cId="1198016660" sldId="527"/>
            <ac:spMk id="4" creationId="{BC5AB815-E65D-4DFB-A8C4-437443A98556}"/>
          </ac:spMkLst>
        </pc:spChg>
        <pc:spChg chg="add del mod">
          <ac:chgData name="VŨ NGỌC QUANG" userId="23fcd8bb9e19aa0b" providerId="LiveId" clId="{0198F739-AD50-41DA-AF85-C4A73C2C617C}" dt="2021-09-24T14:14:22.047" v="5854"/>
          <ac:spMkLst>
            <pc:docMk/>
            <pc:sldMk cId="1198016660" sldId="527"/>
            <ac:spMk id="5" creationId="{746745F6-9AE3-4AA7-B38A-DE3D5508612D}"/>
          </ac:spMkLst>
        </pc:spChg>
        <pc:spChg chg="add mod">
          <ac:chgData name="VŨ NGỌC QUANG" userId="23fcd8bb9e19aa0b" providerId="LiveId" clId="{0198F739-AD50-41DA-AF85-C4A73C2C617C}" dt="2021-09-24T14:14:51.958" v="5867" actId="20577"/>
          <ac:spMkLst>
            <pc:docMk/>
            <pc:sldMk cId="1198016660" sldId="527"/>
            <ac:spMk id="14" creationId="{E97D1D64-9B53-43A7-8D10-93F487B1D374}"/>
          </ac:spMkLst>
        </pc:spChg>
        <pc:picChg chg="del">
          <ac:chgData name="VŨ NGỌC QUANG" userId="23fcd8bb9e19aa0b" providerId="LiveId" clId="{0198F739-AD50-41DA-AF85-C4A73C2C617C}" dt="2021-09-24T14:09:54.367" v="5846" actId="478"/>
          <ac:picMkLst>
            <pc:docMk/>
            <pc:sldMk cId="1198016660" sldId="527"/>
            <ac:picMk id="2050" creationId="{B6C77298-1438-4733-91B0-999D56D8889E}"/>
          </ac:picMkLst>
        </pc:picChg>
        <pc:picChg chg="add del mod">
          <ac:chgData name="VŨ NGỌC QUANG" userId="23fcd8bb9e19aa0b" providerId="LiveId" clId="{0198F739-AD50-41DA-AF85-C4A73C2C617C}" dt="2021-09-24T14:13:31.405" v="5851"/>
          <ac:picMkLst>
            <pc:docMk/>
            <pc:sldMk cId="1198016660" sldId="527"/>
            <ac:picMk id="3076" creationId="{BDFC5581-23A3-41FC-AF31-9C805AD84CF5}"/>
          </ac:picMkLst>
        </pc:picChg>
        <pc:picChg chg="add del">
          <ac:chgData name="VŨ NGỌC QUANG" userId="23fcd8bb9e19aa0b" providerId="LiveId" clId="{0198F739-AD50-41DA-AF85-C4A73C2C617C}" dt="2021-09-24T14:14:02.181" v="5853" actId="21"/>
          <ac:picMkLst>
            <pc:docMk/>
            <pc:sldMk cId="1198016660" sldId="527"/>
            <ac:picMk id="3078" creationId="{21787734-A6E8-4B18-ACE9-CC360B836181}"/>
          </ac:picMkLst>
        </pc:picChg>
        <pc:picChg chg="add mod">
          <ac:chgData name="VŨ NGỌC QUANG" userId="23fcd8bb9e19aa0b" providerId="LiveId" clId="{0198F739-AD50-41DA-AF85-C4A73C2C617C}" dt="2021-09-24T14:14:39.917" v="5862" actId="1076"/>
          <ac:picMkLst>
            <pc:docMk/>
            <pc:sldMk cId="1198016660" sldId="527"/>
            <ac:picMk id="3080" creationId="{AB6BED65-C09C-4611-81CB-4F128D7D0F25}"/>
          </ac:picMkLst>
        </pc:picChg>
      </pc:sldChg>
      <pc:sldChg chg="new del">
        <pc:chgData name="VŨ NGỌC QUANG" userId="23fcd8bb9e19aa0b" providerId="LiveId" clId="{0198F739-AD50-41DA-AF85-C4A73C2C617C}" dt="2021-09-24T14:27:21.100" v="6455" actId="2696"/>
        <pc:sldMkLst>
          <pc:docMk/>
          <pc:sldMk cId="3686351176" sldId="528"/>
        </pc:sldMkLst>
      </pc:sldChg>
      <pc:sldChg chg="modSp add mod">
        <pc:chgData name="VŨ NGỌC QUANG" userId="23fcd8bb9e19aa0b" providerId="LiveId" clId="{0198F739-AD50-41DA-AF85-C4A73C2C617C}" dt="2021-09-24T14:27:10.870" v="6454" actId="20577"/>
        <pc:sldMkLst>
          <pc:docMk/>
          <pc:sldMk cId="3899456168" sldId="529"/>
        </pc:sldMkLst>
        <pc:spChg chg="mod">
          <ac:chgData name="VŨ NGỌC QUANG" userId="23fcd8bb9e19aa0b" providerId="LiveId" clId="{0198F739-AD50-41DA-AF85-C4A73C2C617C}" dt="2021-09-24T14:27:10.870" v="6454" actId="20577"/>
          <ac:spMkLst>
            <pc:docMk/>
            <pc:sldMk cId="3899456168" sldId="529"/>
            <ac:spMk id="3" creationId="{5FD20310-8552-4D76-8706-00E544587514}"/>
          </ac:spMkLst>
        </pc:spChg>
        <pc:spChg chg="mod">
          <ac:chgData name="VŨ NGỌC QUANG" userId="23fcd8bb9e19aa0b" providerId="LiveId" clId="{0198F739-AD50-41DA-AF85-C4A73C2C617C}" dt="2021-09-24T14:23:23.549" v="6374" actId="1076"/>
          <ac:spMkLst>
            <pc:docMk/>
            <pc:sldMk cId="3899456168" sldId="529"/>
            <ac:spMk id="7" creationId="{3B851501-F291-4D70-A5D8-DE60058FA85A}"/>
          </ac:spMkLst>
        </pc:spChg>
      </pc:sldChg>
      <pc:sldChg chg="addSp delSp modSp new mod ord">
        <pc:chgData name="VŨ NGỌC QUANG" userId="23fcd8bb9e19aa0b" providerId="LiveId" clId="{0198F739-AD50-41DA-AF85-C4A73C2C617C}" dt="2021-09-24T15:48:15.767" v="7461"/>
        <pc:sldMkLst>
          <pc:docMk/>
          <pc:sldMk cId="306586912" sldId="530"/>
        </pc:sldMkLst>
        <pc:spChg chg="del">
          <ac:chgData name="VŨ NGỌC QUANG" userId="23fcd8bb9e19aa0b" providerId="LiveId" clId="{0198F739-AD50-41DA-AF85-C4A73C2C617C}" dt="2021-09-24T14:40:35.956" v="6579" actId="478"/>
          <ac:spMkLst>
            <pc:docMk/>
            <pc:sldMk cId="306586912" sldId="530"/>
            <ac:spMk id="2" creationId="{ABD47A21-8E45-4D13-9A98-4F5073F12400}"/>
          </ac:spMkLst>
        </pc:spChg>
        <pc:spChg chg="del">
          <ac:chgData name="VŨ NGỌC QUANG" userId="23fcd8bb9e19aa0b" providerId="LiveId" clId="{0198F739-AD50-41DA-AF85-C4A73C2C617C}" dt="2021-09-24T14:35:32.885" v="6459"/>
          <ac:spMkLst>
            <pc:docMk/>
            <pc:sldMk cId="306586912" sldId="530"/>
            <ac:spMk id="3" creationId="{472A7D42-B621-4D20-A885-11C20E20EA0D}"/>
          </ac:spMkLst>
        </pc:spChg>
        <pc:spChg chg="add mod">
          <ac:chgData name="VŨ NGỌC QUANG" userId="23fcd8bb9e19aa0b" providerId="LiveId" clId="{0198F739-AD50-41DA-AF85-C4A73C2C617C}" dt="2021-09-24T14:41:49.787" v="6590" actId="1076"/>
          <ac:spMkLst>
            <pc:docMk/>
            <pc:sldMk cId="306586912" sldId="530"/>
            <ac:spMk id="4" creationId="{602981C9-34CE-4E40-8C7F-6B69D46364DF}"/>
          </ac:spMkLst>
        </pc:spChg>
        <pc:spChg chg="add mod">
          <ac:chgData name="VŨ NGỌC QUANG" userId="23fcd8bb9e19aa0b" providerId="LiveId" clId="{0198F739-AD50-41DA-AF85-C4A73C2C617C}" dt="2021-09-24T14:41:54.340" v="6591" actId="1076"/>
          <ac:spMkLst>
            <pc:docMk/>
            <pc:sldMk cId="306586912" sldId="530"/>
            <ac:spMk id="5" creationId="{358601FF-5A68-4834-9A81-75A0B24DF1D4}"/>
          </ac:spMkLst>
        </pc:spChg>
        <pc:picChg chg="add mod">
          <ac:chgData name="VŨ NGỌC QUANG" userId="23fcd8bb9e19aa0b" providerId="LiveId" clId="{0198F739-AD50-41DA-AF85-C4A73C2C617C}" dt="2021-09-24T14:41:46.076" v="6589" actId="1076"/>
          <ac:picMkLst>
            <pc:docMk/>
            <pc:sldMk cId="306586912" sldId="530"/>
            <ac:picMk id="4098" creationId="{B6C40A88-866F-42A5-8C5F-540435F3E4E8}"/>
          </ac:picMkLst>
        </pc:picChg>
      </pc:sldChg>
      <pc:sldChg chg="addSp delSp modSp new mod setBg">
        <pc:chgData name="VŨ NGỌC QUANG" userId="23fcd8bb9e19aa0b" providerId="LiveId" clId="{0198F739-AD50-41DA-AF85-C4A73C2C617C}" dt="2021-09-24T15:03:59.733" v="6780" actId="1076"/>
        <pc:sldMkLst>
          <pc:docMk/>
          <pc:sldMk cId="393595169" sldId="531"/>
        </pc:sldMkLst>
        <pc:spChg chg="del mod">
          <ac:chgData name="VŨ NGỌC QUANG" userId="23fcd8bb9e19aa0b" providerId="LiveId" clId="{0198F739-AD50-41DA-AF85-C4A73C2C617C}" dt="2021-09-24T14:58:39.610" v="6610" actId="26606"/>
          <ac:spMkLst>
            <pc:docMk/>
            <pc:sldMk cId="393595169" sldId="531"/>
            <ac:spMk id="2" creationId="{93809C80-DDEE-4DD2-A138-0256D3332363}"/>
          </ac:spMkLst>
        </pc:spChg>
        <pc:spChg chg="del">
          <ac:chgData name="VŨ NGỌC QUANG" userId="23fcd8bb9e19aa0b" providerId="LiveId" clId="{0198F739-AD50-41DA-AF85-C4A73C2C617C}" dt="2021-09-24T14:57:05.626" v="6602"/>
          <ac:spMkLst>
            <pc:docMk/>
            <pc:sldMk cId="393595169" sldId="531"/>
            <ac:spMk id="3" creationId="{CC22FD13-78E7-4CD2-A5A8-254A49647387}"/>
          </ac:spMkLst>
        </pc:spChg>
        <pc:spChg chg="add mod ord">
          <ac:chgData name="VŨ NGỌC QUANG" userId="23fcd8bb9e19aa0b" providerId="LiveId" clId="{0198F739-AD50-41DA-AF85-C4A73C2C617C}" dt="2021-09-24T15:03:59.733" v="6780" actId="1076"/>
          <ac:spMkLst>
            <pc:docMk/>
            <pc:sldMk cId="393595169" sldId="531"/>
            <ac:spMk id="4" creationId="{6D134463-A98E-4F02-9733-5D3525A411DD}"/>
          </ac:spMkLst>
        </pc:spChg>
        <pc:spChg chg="add mod">
          <ac:chgData name="VŨ NGỌC QUANG" userId="23fcd8bb9e19aa0b" providerId="LiveId" clId="{0198F739-AD50-41DA-AF85-C4A73C2C617C}" dt="2021-09-24T15:03:26.571" v="6773" actId="255"/>
          <ac:spMkLst>
            <pc:docMk/>
            <pc:sldMk cId="393595169" sldId="531"/>
            <ac:spMk id="5" creationId="{9E99E876-69DE-40FD-BAE9-9EC56CE90A4D}"/>
          </ac:spMkLst>
        </pc:spChg>
        <pc:spChg chg="add mod">
          <ac:chgData name="VŨ NGỌC QUANG" userId="23fcd8bb9e19aa0b" providerId="LiveId" clId="{0198F739-AD50-41DA-AF85-C4A73C2C617C}" dt="2021-09-24T15:03:34.351" v="6775" actId="255"/>
          <ac:spMkLst>
            <pc:docMk/>
            <pc:sldMk cId="393595169" sldId="531"/>
            <ac:spMk id="6" creationId="{8BD86512-F43D-409C-9AEB-9299A0E50674}"/>
          </ac:spMkLst>
        </pc:spChg>
        <pc:spChg chg="add mod">
          <ac:chgData name="VŨ NGỌC QUANG" userId="23fcd8bb9e19aa0b" providerId="LiveId" clId="{0198F739-AD50-41DA-AF85-C4A73C2C617C}" dt="2021-09-24T15:03:45.803" v="6779" actId="255"/>
          <ac:spMkLst>
            <pc:docMk/>
            <pc:sldMk cId="393595169" sldId="531"/>
            <ac:spMk id="7" creationId="{23366FC2-6D00-40D1-B228-481A3D410DFD}"/>
          </ac:spMkLst>
        </pc:spChg>
        <pc:spChg chg="add del">
          <ac:chgData name="VŨ NGỌC QUANG" userId="23fcd8bb9e19aa0b" providerId="LiveId" clId="{0198F739-AD50-41DA-AF85-C4A73C2C617C}" dt="2021-09-24T14:59:19.378" v="6616" actId="26606"/>
          <ac:spMkLst>
            <pc:docMk/>
            <pc:sldMk cId="393595169" sldId="531"/>
            <ac:spMk id="75" creationId="{262ABC4B-37D8-4218-BDD8-6DF6A00C0C80}"/>
          </ac:spMkLst>
        </pc:spChg>
        <pc:spChg chg="add del">
          <ac:chgData name="VŨ NGỌC QUANG" userId="23fcd8bb9e19aa0b" providerId="LiveId" clId="{0198F739-AD50-41DA-AF85-C4A73C2C617C}" dt="2021-09-24T14:59:00.439" v="6613" actId="26606"/>
          <ac:spMkLst>
            <pc:docMk/>
            <pc:sldMk cId="393595169" sldId="531"/>
            <ac:spMk id="141" creationId="{09C509D2-0C1A-47B8-89C1-D3AB17D45256}"/>
          </ac:spMkLst>
        </pc:spChg>
        <pc:spChg chg="add del">
          <ac:chgData name="VŨ NGỌC QUANG" userId="23fcd8bb9e19aa0b" providerId="LiveId" clId="{0198F739-AD50-41DA-AF85-C4A73C2C617C}" dt="2021-09-24T15:00:33.022" v="6659" actId="26606"/>
          <ac:spMkLst>
            <pc:docMk/>
            <pc:sldMk cId="393595169" sldId="531"/>
            <ac:spMk id="143" creationId="{1A9F23AD-7A55-49F3-A3EC-743F47F36B0E}"/>
          </ac:spMkLst>
        </pc:spChg>
        <pc:spChg chg="add del">
          <ac:chgData name="VŨ NGỌC QUANG" userId="23fcd8bb9e19aa0b" providerId="LiveId" clId="{0198F739-AD50-41DA-AF85-C4A73C2C617C}" dt="2021-09-24T15:00:33.022" v="6659" actId="26606"/>
          <ac:spMkLst>
            <pc:docMk/>
            <pc:sldMk cId="393595169" sldId="531"/>
            <ac:spMk id="145" creationId="{D7D9F91F-72C9-4DB9-ABD0-A8180D8262D5}"/>
          </ac:spMkLst>
        </pc:spChg>
        <pc:spChg chg="add del">
          <ac:chgData name="VŨ NGỌC QUANG" userId="23fcd8bb9e19aa0b" providerId="LiveId" clId="{0198F739-AD50-41DA-AF85-C4A73C2C617C}" dt="2021-09-24T15:00:33.022" v="6659" actId="26606"/>
          <ac:spMkLst>
            <pc:docMk/>
            <pc:sldMk cId="393595169" sldId="531"/>
            <ac:spMk id="147" creationId="{BE016956-CE9F-4946-8834-A8BC3529D0F6}"/>
          </ac:spMkLst>
        </pc:spChg>
        <pc:spChg chg="add del">
          <ac:chgData name="VŨ NGỌC QUANG" userId="23fcd8bb9e19aa0b" providerId="LiveId" clId="{0198F739-AD50-41DA-AF85-C4A73C2C617C}" dt="2021-09-24T14:59:00.439" v="6613" actId="26606"/>
          <ac:spMkLst>
            <pc:docMk/>
            <pc:sldMk cId="393595169" sldId="531"/>
            <ac:spMk id="5130" creationId="{20B9D271-FF85-44B7-847F-F54245479ACB}"/>
          </ac:spMkLst>
        </pc:spChg>
        <pc:spChg chg="add del">
          <ac:chgData name="VŨ NGỌC QUANG" userId="23fcd8bb9e19aa0b" providerId="LiveId" clId="{0198F739-AD50-41DA-AF85-C4A73C2C617C}" dt="2021-09-24T15:00:33.022" v="6659" actId="26606"/>
          <ac:spMkLst>
            <pc:docMk/>
            <pc:sldMk cId="393595169" sldId="531"/>
            <ac:spMk id="5131" creationId="{9527FCEA-6143-4C5E-8C45-8AC9237ADE89}"/>
          </ac:spMkLst>
        </pc:spChg>
        <pc:spChg chg="add">
          <ac:chgData name="VŨ NGỌC QUANG" userId="23fcd8bb9e19aa0b" providerId="LiveId" clId="{0198F739-AD50-41DA-AF85-C4A73C2C617C}" dt="2021-09-24T15:01:25.990" v="6662" actId="26606"/>
          <ac:spMkLst>
            <pc:docMk/>
            <pc:sldMk cId="393595169" sldId="531"/>
            <ac:spMk id="5132" creationId="{70155189-D96C-4527-B0EC-654B946BE615}"/>
          </ac:spMkLst>
        </pc:spChg>
        <pc:picChg chg="add mod ord">
          <ac:chgData name="VŨ NGỌC QUANG" userId="23fcd8bb9e19aa0b" providerId="LiveId" clId="{0198F739-AD50-41DA-AF85-C4A73C2C617C}" dt="2021-09-24T15:03:12.505" v="6770" actId="14100"/>
          <ac:picMkLst>
            <pc:docMk/>
            <pc:sldMk cId="393595169" sldId="531"/>
            <ac:picMk id="5122" creationId="{D3233E94-B02F-4D87-A2C1-69EDF9B7A6F1}"/>
          </ac:picMkLst>
        </pc:picChg>
        <pc:picChg chg="add mod ord">
          <ac:chgData name="VŨ NGỌC QUANG" userId="23fcd8bb9e19aa0b" providerId="LiveId" clId="{0198F739-AD50-41DA-AF85-C4A73C2C617C}" dt="2021-09-24T15:03:15.816" v="6771" actId="14100"/>
          <ac:picMkLst>
            <pc:docMk/>
            <pc:sldMk cId="393595169" sldId="531"/>
            <ac:picMk id="5124" creationId="{EC09B0AB-D77F-450B-B8DA-8AC5A6461EB6}"/>
          </ac:picMkLst>
        </pc:picChg>
        <pc:picChg chg="add del mod">
          <ac:chgData name="VŨ NGỌC QUANG" userId="23fcd8bb9e19aa0b" providerId="LiveId" clId="{0198F739-AD50-41DA-AF85-C4A73C2C617C}" dt="2021-09-24T14:59:04.959" v="6614" actId="21"/>
          <ac:picMkLst>
            <pc:docMk/>
            <pc:sldMk cId="393595169" sldId="531"/>
            <ac:picMk id="5126" creationId="{A6156F8D-5C34-4888-AE26-D094314CA13F}"/>
          </ac:picMkLst>
        </pc:picChg>
        <pc:picChg chg="add mod ord">
          <ac:chgData name="VŨ NGỌC QUANG" userId="23fcd8bb9e19aa0b" providerId="LiveId" clId="{0198F739-AD50-41DA-AF85-C4A73C2C617C}" dt="2021-09-24T15:03:09.240" v="6769" actId="14100"/>
          <ac:picMkLst>
            <pc:docMk/>
            <pc:sldMk cId="393595169" sldId="531"/>
            <ac:picMk id="5128" creationId="{FBA6C9F9-DE43-4CE0-B0A3-EF9214DB2294}"/>
          </ac:picMkLst>
        </pc:picChg>
        <pc:cxnChg chg="add del">
          <ac:chgData name="VŨ NGỌC QUANG" userId="23fcd8bb9e19aa0b" providerId="LiveId" clId="{0198F739-AD50-41DA-AF85-C4A73C2C617C}" dt="2021-09-24T15:01:25.990" v="6661" actId="26606"/>
          <ac:cxnSpMkLst>
            <pc:docMk/>
            <pc:sldMk cId="393595169" sldId="531"/>
            <ac:cxnSpMk id="78" creationId="{8F880EF2-DF79-4D9D-8F11-E91D48C79741}"/>
          </ac:cxnSpMkLst>
        </pc:cxnChg>
        <pc:cxnChg chg="add del">
          <ac:chgData name="VŨ NGỌC QUANG" userId="23fcd8bb9e19aa0b" providerId="LiveId" clId="{0198F739-AD50-41DA-AF85-C4A73C2C617C}" dt="2021-09-24T15:01:25.990" v="6662" actId="26606"/>
          <ac:cxnSpMkLst>
            <pc:docMk/>
            <pc:sldMk cId="393595169" sldId="531"/>
            <ac:cxnSpMk id="192" creationId="{8F880EF2-DF79-4D9D-8F11-E91D48C79741}"/>
          </ac:cxnSpMkLst>
        </pc:cxnChg>
      </pc:sldChg>
      <pc:sldChg chg="new del">
        <pc:chgData name="VŨ NGỌC QUANG" userId="23fcd8bb9e19aa0b" providerId="LiveId" clId="{0198F739-AD50-41DA-AF85-C4A73C2C617C}" dt="2021-09-24T15:22:05.203" v="6810" actId="2696"/>
        <pc:sldMkLst>
          <pc:docMk/>
          <pc:sldMk cId="2302731814" sldId="532"/>
        </pc:sldMkLst>
      </pc:sldChg>
      <pc:sldChg chg="addSp delSp modSp add del mod">
        <pc:chgData name="VŨ NGỌC QUANG" userId="23fcd8bb9e19aa0b" providerId="LiveId" clId="{0198F739-AD50-41DA-AF85-C4A73C2C617C}" dt="2021-09-24T15:22:06.939" v="6811" actId="2696"/>
        <pc:sldMkLst>
          <pc:docMk/>
          <pc:sldMk cId="3610072296" sldId="533"/>
        </pc:sldMkLst>
        <pc:spChg chg="add mod">
          <ac:chgData name="VŨ NGỌC QUANG" userId="23fcd8bb9e19aa0b" providerId="LiveId" clId="{0198F739-AD50-41DA-AF85-C4A73C2C617C}" dt="2021-09-24T15:08:48.845" v="6785" actId="478"/>
          <ac:spMkLst>
            <pc:docMk/>
            <pc:sldMk cId="3610072296" sldId="533"/>
            <ac:spMk id="4" creationId="{1985BB8E-96C5-4A18-907C-CA245A721517}"/>
          </ac:spMkLst>
        </pc:spChg>
        <pc:picChg chg="del">
          <ac:chgData name="VŨ NGỌC QUANG" userId="23fcd8bb9e19aa0b" providerId="LiveId" clId="{0198F739-AD50-41DA-AF85-C4A73C2C617C}" dt="2021-09-24T15:08:48.845" v="6785" actId="478"/>
          <ac:picMkLst>
            <pc:docMk/>
            <pc:sldMk cId="3610072296" sldId="533"/>
            <ac:picMk id="9" creationId="{5D506AC4-90EB-4E26-B36A-1D34289DCB13}"/>
          </ac:picMkLst>
        </pc:picChg>
      </pc:sldChg>
      <pc:sldChg chg="addSp delSp modSp add mod">
        <pc:chgData name="VŨ NGỌC QUANG" userId="23fcd8bb9e19aa0b" providerId="LiveId" clId="{0198F739-AD50-41DA-AF85-C4A73C2C617C}" dt="2021-09-24T15:22:02.213" v="6809" actId="1076"/>
        <pc:sldMkLst>
          <pc:docMk/>
          <pc:sldMk cId="3424043301" sldId="534"/>
        </pc:sldMkLst>
        <pc:spChg chg="add del mod">
          <ac:chgData name="VŨ NGỌC QUANG" userId="23fcd8bb9e19aa0b" providerId="LiveId" clId="{0198F739-AD50-41DA-AF85-C4A73C2C617C}" dt="2021-09-24T15:08:57.190" v="6788" actId="21"/>
          <ac:spMkLst>
            <pc:docMk/>
            <pc:sldMk cId="3424043301" sldId="534"/>
            <ac:spMk id="4" creationId="{61027F37-3D9B-4397-B89B-98EC3098F6D5}"/>
          </ac:spMkLst>
        </pc:spChg>
        <pc:picChg chg="add mod">
          <ac:chgData name="VŨ NGỌC QUANG" userId="23fcd8bb9e19aa0b" providerId="LiveId" clId="{0198F739-AD50-41DA-AF85-C4A73C2C617C}" dt="2021-09-24T15:22:02.213" v="6809" actId="1076"/>
          <ac:picMkLst>
            <pc:docMk/>
            <pc:sldMk cId="3424043301" sldId="534"/>
            <ac:picMk id="6" creationId="{970C74A7-9839-4AE4-99CE-DA043BC3EC05}"/>
          </ac:picMkLst>
        </pc:picChg>
        <pc:picChg chg="del">
          <ac:chgData name="VŨ NGỌC QUANG" userId="23fcd8bb9e19aa0b" providerId="LiveId" clId="{0198F739-AD50-41DA-AF85-C4A73C2C617C}" dt="2021-09-24T15:08:52.776" v="6787" actId="21"/>
          <ac:picMkLst>
            <pc:docMk/>
            <pc:sldMk cId="3424043301" sldId="534"/>
            <ac:picMk id="9" creationId="{5D506AC4-90EB-4E26-B36A-1D34289DCB13}"/>
          </ac:picMkLst>
        </pc:picChg>
        <pc:picChg chg="del">
          <ac:chgData name="VŨ NGỌC QUANG" userId="23fcd8bb9e19aa0b" providerId="LiveId" clId="{0198F739-AD50-41DA-AF85-C4A73C2C617C}" dt="2021-09-24T15:09:00.046" v="6789" actId="21"/>
          <ac:picMkLst>
            <pc:docMk/>
            <pc:sldMk cId="3424043301" sldId="534"/>
            <ac:picMk id="10" creationId="{183D1A92-1951-4AF3-8C58-61D63DF47800}"/>
          </ac:picMkLst>
        </pc:picChg>
        <pc:picChg chg="add mod">
          <ac:chgData name="VŨ NGỌC QUANG" userId="23fcd8bb9e19aa0b" providerId="LiveId" clId="{0198F739-AD50-41DA-AF85-C4A73C2C617C}" dt="2021-09-24T15:22:00.573" v="6808" actId="1076"/>
          <ac:picMkLst>
            <pc:docMk/>
            <pc:sldMk cId="3424043301" sldId="534"/>
            <ac:picMk id="6146" creationId="{45DBF878-2812-4C93-A9D7-41946BBE0002}"/>
          </ac:picMkLst>
        </pc:picChg>
        <pc:picChg chg="add del mod">
          <ac:chgData name="VŨ NGỌC QUANG" userId="23fcd8bb9e19aa0b" providerId="LiveId" clId="{0198F739-AD50-41DA-AF85-C4A73C2C617C}" dt="2021-09-24T15:20:27.289" v="6802" actId="21"/>
          <ac:picMkLst>
            <pc:docMk/>
            <pc:sldMk cId="3424043301" sldId="534"/>
            <ac:picMk id="6148" creationId="{B9CA4F96-E322-4BA6-A9F0-9D639FF6F244}"/>
          </ac:picMkLst>
        </pc:picChg>
        <pc:picChg chg="add mod">
          <ac:chgData name="VŨ NGỌC QUANG" userId="23fcd8bb9e19aa0b" providerId="LiveId" clId="{0198F739-AD50-41DA-AF85-C4A73C2C617C}" dt="2021-09-24T15:21:59.135" v="6807" actId="1076"/>
          <ac:picMkLst>
            <pc:docMk/>
            <pc:sldMk cId="3424043301" sldId="534"/>
            <ac:picMk id="6150" creationId="{E9BF0050-8B94-4C24-8B8E-DC820EB7A3B7}"/>
          </ac:picMkLst>
        </pc:picChg>
      </pc:sldChg>
      <pc:sldChg chg="new del">
        <pc:chgData name="VŨ NGỌC QUANG" userId="23fcd8bb9e19aa0b" providerId="LiveId" clId="{0198F739-AD50-41DA-AF85-C4A73C2C617C}" dt="2021-09-24T15:23:35.010" v="6814" actId="2696"/>
        <pc:sldMkLst>
          <pc:docMk/>
          <pc:sldMk cId="996167166" sldId="535"/>
        </pc:sldMkLst>
      </pc:sldChg>
      <pc:sldChg chg="addSp delSp modSp new mod setBg">
        <pc:chgData name="VŨ NGỌC QUANG" userId="23fcd8bb9e19aa0b" providerId="LiveId" clId="{0198F739-AD50-41DA-AF85-C4A73C2C617C}" dt="2021-09-24T15:44:41.005" v="7255" actId="14100"/>
        <pc:sldMkLst>
          <pc:docMk/>
          <pc:sldMk cId="1276246828" sldId="535"/>
        </pc:sldMkLst>
        <pc:spChg chg="del">
          <ac:chgData name="VŨ NGỌC QUANG" userId="23fcd8bb9e19aa0b" providerId="LiveId" clId="{0198F739-AD50-41DA-AF85-C4A73C2C617C}" dt="2021-09-24T15:37:25.667" v="7200" actId="478"/>
          <ac:spMkLst>
            <pc:docMk/>
            <pc:sldMk cId="1276246828" sldId="535"/>
            <ac:spMk id="2" creationId="{E54E11CA-3C66-4261-968A-3EA634B86B24}"/>
          </ac:spMkLst>
        </pc:spChg>
        <pc:spChg chg="mod ord">
          <ac:chgData name="VŨ NGỌC QUANG" userId="23fcd8bb9e19aa0b" providerId="LiveId" clId="{0198F739-AD50-41DA-AF85-C4A73C2C617C}" dt="2021-09-24T15:44:38.821" v="7254" actId="1076"/>
          <ac:spMkLst>
            <pc:docMk/>
            <pc:sldMk cId="1276246828" sldId="535"/>
            <ac:spMk id="3" creationId="{351C41C5-0507-4D77-BA4E-3DDE0F13BA35}"/>
          </ac:spMkLst>
        </pc:spChg>
        <pc:spChg chg="add del">
          <ac:chgData name="VŨ NGỌC QUANG" userId="23fcd8bb9e19aa0b" providerId="LiveId" clId="{0198F739-AD50-41DA-AF85-C4A73C2C617C}" dt="2021-09-24T15:42:18.456" v="7224" actId="26606"/>
          <ac:spMkLst>
            <pc:docMk/>
            <pc:sldMk cId="1276246828" sldId="535"/>
            <ac:spMk id="9" creationId="{5E39A796-BE83-48B1-B33F-35C4A32AAB57}"/>
          </ac:spMkLst>
        </pc:spChg>
        <pc:spChg chg="add del">
          <ac:chgData name="VŨ NGỌC QUANG" userId="23fcd8bb9e19aa0b" providerId="LiveId" clId="{0198F739-AD50-41DA-AF85-C4A73C2C617C}" dt="2021-09-24T15:42:18.456" v="7224" actId="26606"/>
          <ac:spMkLst>
            <pc:docMk/>
            <pc:sldMk cId="1276246828" sldId="535"/>
            <ac:spMk id="11" creationId="{72F84B47-E267-4194-8194-831DB7B5547F}"/>
          </ac:spMkLst>
        </pc:spChg>
        <pc:spChg chg="add del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16" creationId="{C95B82D5-A8BB-45BF-BED8-C7B206892100}"/>
          </ac:spMkLst>
        </pc:spChg>
        <pc:spChg chg="add del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18" creationId="{296C61EC-FBF4-4216-BE67-6C864D30A01C}"/>
          </ac:spMkLst>
        </pc:spChg>
        <pc:spChg chg="add del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20" creationId="{39D6C490-0229-4573-9696-B73E5B3A9C33}"/>
          </ac:spMkLst>
        </pc:spChg>
        <pc:spChg chg="add del">
          <ac:chgData name="VŨ NGỌC QUANG" userId="23fcd8bb9e19aa0b" providerId="LiveId" clId="{0198F739-AD50-41DA-AF85-C4A73C2C617C}" dt="2021-09-24T15:43:45.556" v="7234" actId="26606"/>
          <ac:spMkLst>
            <pc:docMk/>
            <pc:sldMk cId="1276246828" sldId="535"/>
            <ac:spMk id="25" creationId="{B712E947-0734-45F9-9C4F-41114EC3A33E}"/>
          </ac:spMkLst>
        </pc:spChg>
        <pc:spChg chg="add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32" creationId="{B712E947-0734-45F9-9C4F-41114EC3A33E}"/>
          </ac:spMkLst>
        </pc:spChg>
        <pc:spChg chg="add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33" creationId="{5A65989E-BBD5-44D7-AA86-7AFD5D46BBC0}"/>
          </ac:spMkLst>
        </pc:spChg>
        <pc:spChg chg="add">
          <ac:chgData name="VŨ NGỌC QUANG" userId="23fcd8bb9e19aa0b" providerId="LiveId" clId="{0198F739-AD50-41DA-AF85-C4A73C2C617C}" dt="2021-09-24T15:43:45.556" v="7235" actId="26606"/>
          <ac:spMkLst>
            <pc:docMk/>
            <pc:sldMk cId="1276246828" sldId="535"/>
            <ac:spMk id="34" creationId="{231A2881-D8D7-4A7D-ACA3-E9F849F853D8}"/>
          </ac:spMkLst>
        </pc:spChg>
        <pc:grpChg chg="add del">
          <ac:chgData name="VŨ NGỌC QUANG" userId="23fcd8bb9e19aa0b" providerId="LiveId" clId="{0198F739-AD50-41DA-AF85-C4A73C2C617C}" dt="2021-09-24T15:43:45.556" v="7234" actId="26606"/>
          <ac:grpSpMkLst>
            <pc:docMk/>
            <pc:sldMk cId="1276246828" sldId="535"/>
            <ac:grpSpMk id="27" creationId="{12B3290A-D3BF-4B87-B55B-FD9A98B49727}"/>
          </ac:grpSpMkLst>
        </pc:grpChg>
        <pc:picChg chg="add mod ord">
          <ac:chgData name="VŨ NGỌC QUANG" userId="23fcd8bb9e19aa0b" providerId="LiveId" clId="{0198F739-AD50-41DA-AF85-C4A73C2C617C}" dt="2021-09-24T15:44:12.737" v="7246" actId="14100"/>
          <ac:picMkLst>
            <pc:docMk/>
            <pc:sldMk cId="1276246828" sldId="535"/>
            <ac:picMk id="4" creationId="{EA4B0190-B0CD-4EC4-BFE3-8A035E1D2CEA}"/>
          </ac:picMkLst>
        </pc:picChg>
        <pc:picChg chg="add mod">
          <ac:chgData name="VŨ NGỌC QUANG" userId="23fcd8bb9e19aa0b" providerId="LiveId" clId="{0198F739-AD50-41DA-AF85-C4A73C2C617C}" dt="2021-09-24T15:44:41.005" v="7255" actId="14100"/>
          <ac:picMkLst>
            <pc:docMk/>
            <pc:sldMk cId="1276246828" sldId="535"/>
            <ac:picMk id="6" creationId="{CA83006A-FB33-47E8-BBC3-71B281FCEE4F}"/>
          </ac:picMkLst>
        </pc:picChg>
      </pc:sldChg>
      <pc:sldChg chg="delSp modSp add del">
        <pc:chgData name="VŨ NGỌC QUANG" userId="23fcd8bb9e19aa0b" providerId="LiveId" clId="{0198F739-AD50-41DA-AF85-C4A73C2C617C}" dt="2021-09-24T15:44:50.209" v="7256" actId="2696"/>
        <pc:sldMkLst>
          <pc:docMk/>
          <pc:sldMk cId="378647938" sldId="536"/>
        </pc:sldMkLst>
        <pc:picChg chg="del mod">
          <ac:chgData name="VŨ NGỌC QUANG" userId="23fcd8bb9e19aa0b" providerId="LiveId" clId="{0198F739-AD50-41DA-AF85-C4A73C2C617C}" dt="2021-09-24T15:38:47.816" v="7210" actId="21"/>
          <ac:picMkLst>
            <pc:docMk/>
            <pc:sldMk cId="378647938" sldId="536"/>
            <ac:picMk id="5122" creationId="{43754F51-2EAA-4618-B7A2-BC96F24938E9}"/>
          </ac:picMkLst>
        </pc:picChg>
      </pc:sldChg>
      <pc:sldChg chg="new del">
        <pc:chgData name="VŨ NGỌC QUANG" userId="23fcd8bb9e19aa0b" providerId="LiveId" clId="{0198F739-AD50-41DA-AF85-C4A73C2C617C}" dt="2021-09-25T16:17:39.871" v="7967" actId="2696"/>
        <pc:sldMkLst>
          <pc:docMk/>
          <pc:sldMk cId="2785483678" sldId="536"/>
        </pc:sldMkLst>
      </pc:sldChg>
      <pc:sldChg chg="addSp delSp modSp new mod modAnim">
        <pc:chgData name="VŨ NGỌC QUANG" userId="23fcd8bb9e19aa0b" providerId="LiveId" clId="{0198F739-AD50-41DA-AF85-C4A73C2C617C}" dt="2021-09-24T16:18:37.652" v="7605"/>
        <pc:sldMkLst>
          <pc:docMk/>
          <pc:sldMk cId="3129113652" sldId="537"/>
        </pc:sldMkLst>
        <pc:spChg chg="del">
          <ac:chgData name="VŨ NGỌC QUANG" userId="23fcd8bb9e19aa0b" providerId="LiveId" clId="{0198F739-AD50-41DA-AF85-C4A73C2C617C}" dt="2021-09-24T16:18:16.904" v="7604" actId="478"/>
          <ac:spMkLst>
            <pc:docMk/>
            <pc:sldMk cId="3129113652" sldId="537"/>
            <ac:spMk id="2" creationId="{CED99BAD-F3E7-47A5-B527-51605A8CAD8C}"/>
          </ac:spMkLst>
        </pc:spChg>
        <pc:spChg chg="del">
          <ac:chgData name="VŨ NGỌC QUANG" userId="23fcd8bb9e19aa0b" providerId="LiveId" clId="{0198F739-AD50-41DA-AF85-C4A73C2C617C}" dt="2021-09-24T16:15:54.243" v="7494"/>
          <ac:spMkLst>
            <pc:docMk/>
            <pc:sldMk cId="3129113652" sldId="537"/>
            <ac:spMk id="3" creationId="{34E86BB1-EB31-4A68-A584-E6A07971DD69}"/>
          </ac:spMkLst>
        </pc:spChg>
        <pc:spChg chg="add mod">
          <ac:chgData name="VŨ NGỌC QUANG" userId="23fcd8bb9e19aa0b" providerId="LiveId" clId="{0198F739-AD50-41DA-AF85-C4A73C2C617C}" dt="2021-09-24T16:16:58.066" v="7533" actId="1076"/>
          <ac:spMkLst>
            <pc:docMk/>
            <pc:sldMk cId="3129113652" sldId="537"/>
            <ac:spMk id="4" creationId="{AEFBEF94-3A5A-4F5D-BBD2-770DB8680AF9}"/>
          </ac:spMkLst>
        </pc:spChg>
        <pc:spChg chg="add mod">
          <ac:chgData name="VŨ NGỌC QUANG" userId="23fcd8bb9e19aa0b" providerId="LiveId" clId="{0198F739-AD50-41DA-AF85-C4A73C2C617C}" dt="2021-09-24T16:18:14.028" v="7603" actId="1076"/>
          <ac:spMkLst>
            <pc:docMk/>
            <pc:sldMk cId="3129113652" sldId="537"/>
            <ac:spMk id="5" creationId="{B56E9B86-B089-4223-A2EF-066FB8922857}"/>
          </ac:spMkLst>
        </pc:spChg>
        <pc:picChg chg="add mod">
          <ac:chgData name="VŨ NGỌC QUANG" userId="23fcd8bb9e19aa0b" providerId="LiveId" clId="{0198F739-AD50-41DA-AF85-C4A73C2C617C}" dt="2021-09-24T16:16:02.095" v="7499" actId="14100"/>
          <ac:picMkLst>
            <pc:docMk/>
            <pc:sldMk cId="3129113652" sldId="537"/>
            <ac:picMk id="7170" creationId="{B00033A4-D8A7-4A95-AF17-14236A118A0B}"/>
          </ac:picMkLst>
        </pc:picChg>
      </pc:sldChg>
      <pc:sldChg chg="addSp delSp modSp new add del mod setBg delAnim modAnim">
        <pc:chgData name="VŨ NGỌC QUANG" userId="23fcd8bb9e19aa0b" providerId="LiveId" clId="{0198F739-AD50-41DA-AF85-C4A73C2C617C}" dt="2021-09-30T00:54:51.273" v="29979" actId="2696"/>
        <pc:sldMkLst>
          <pc:docMk/>
          <pc:sldMk cId="1431903039" sldId="538"/>
        </pc:sldMkLst>
        <pc:spChg chg="mod">
          <ac:chgData name="VŨ NGỌC QUANG" userId="23fcd8bb9e19aa0b" providerId="LiveId" clId="{0198F739-AD50-41DA-AF85-C4A73C2C617C}" dt="2021-09-26T13:58:36.638" v="10135" actId="122"/>
          <ac:spMkLst>
            <pc:docMk/>
            <pc:sldMk cId="1431903039" sldId="538"/>
            <ac:spMk id="2" creationId="{CBA0934E-8843-440B-B18A-77ADE98AA0AA}"/>
          </ac:spMkLst>
        </pc:spChg>
        <pc:spChg chg="mod">
          <ac:chgData name="VŨ NGỌC QUANG" userId="23fcd8bb9e19aa0b" providerId="LiveId" clId="{0198F739-AD50-41DA-AF85-C4A73C2C617C}" dt="2021-09-26T14:12:12.980" v="10880" actId="1076"/>
          <ac:spMkLst>
            <pc:docMk/>
            <pc:sldMk cId="1431903039" sldId="538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1:15.360" v="29306" actId="478"/>
          <ac:spMkLst>
            <pc:docMk/>
            <pc:sldMk cId="1431903039" sldId="538"/>
            <ac:spMk id="7" creationId="{A65282D3-9F2E-42F6-9915-28B99BC89809}"/>
          </ac:spMkLst>
        </pc:spChg>
        <pc:spChg chg="add">
          <ac:chgData name="VŨ NGỌC QUANG" userId="23fcd8bb9e19aa0b" providerId="LiveId" clId="{0198F739-AD50-41DA-AF85-C4A73C2C617C}" dt="2021-09-26T13:58:16.055" v="10102" actId="26606"/>
          <ac:spMkLst>
            <pc:docMk/>
            <pc:sldMk cId="1431903039" sldId="538"/>
            <ac:spMk id="8" creationId="{7CB4857B-ED7C-444D-9F04-2F885114A1C2}"/>
          </ac:spMkLst>
        </pc:spChg>
        <pc:spChg chg="add">
          <ac:chgData name="VŨ NGỌC QUANG" userId="23fcd8bb9e19aa0b" providerId="LiveId" clId="{0198F739-AD50-41DA-AF85-C4A73C2C617C}" dt="2021-09-26T13:58:16.055" v="10102" actId="26606"/>
          <ac:spMkLst>
            <pc:docMk/>
            <pc:sldMk cId="1431903039" sldId="538"/>
            <ac:spMk id="10" creationId="{D18046FB-44EA-4FD8-A585-EA09A319B2D0}"/>
          </ac:spMkLst>
        </pc:spChg>
        <pc:spChg chg="add">
          <ac:chgData name="VŨ NGỌC QUANG" userId="23fcd8bb9e19aa0b" providerId="LiveId" clId="{0198F739-AD50-41DA-AF85-C4A73C2C617C}" dt="2021-09-26T13:58:16.055" v="10102" actId="26606"/>
          <ac:spMkLst>
            <pc:docMk/>
            <pc:sldMk cId="1431903039" sldId="538"/>
            <ac:spMk id="12" creationId="{479F5F2B-8B58-4140-AE6A-51F6C67B18D9}"/>
          </ac:spMkLst>
        </pc:spChg>
      </pc:sldChg>
      <pc:sldChg chg="add del">
        <pc:chgData name="VŨ NGỌC QUANG" userId="23fcd8bb9e19aa0b" providerId="LiveId" clId="{0198F739-AD50-41DA-AF85-C4A73C2C617C}" dt="2021-09-24T16:15:44.418" v="7493"/>
        <pc:sldMkLst>
          <pc:docMk/>
          <pc:sldMk cId="2692846285" sldId="538"/>
        </pc:sldMkLst>
      </pc:sldChg>
      <pc:sldChg chg="addSp delSp modSp new mod ord setBg modAnim">
        <pc:chgData name="VŨ NGỌC QUANG" userId="23fcd8bb9e19aa0b" providerId="LiveId" clId="{0198F739-AD50-41DA-AF85-C4A73C2C617C}" dt="2021-09-29T01:20:46.259" v="29523" actId="27636"/>
        <pc:sldMkLst>
          <pc:docMk/>
          <pc:sldMk cId="2742424158" sldId="539"/>
        </pc:sldMkLst>
        <pc:spChg chg="del">
          <ac:chgData name="VŨ NGỌC QUANG" userId="23fcd8bb9e19aa0b" providerId="LiveId" clId="{0198F739-AD50-41DA-AF85-C4A73C2C617C}" dt="2021-09-25T16:25:51.322" v="7981" actId="21"/>
          <ac:spMkLst>
            <pc:docMk/>
            <pc:sldMk cId="2742424158" sldId="539"/>
            <ac:spMk id="2" creationId="{9EF0D0B1-A4B2-468C-9C65-8DCED0ECCA70}"/>
          </ac:spMkLst>
        </pc:spChg>
        <pc:spChg chg="mod">
          <ac:chgData name="VŨ NGỌC QUANG" userId="23fcd8bb9e19aa0b" providerId="LiveId" clId="{0198F739-AD50-41DA-AF85-C4A73C2C617C}" dt="2021-09-29T01:20:46.259" v="29523" actId="27636"/>
          <ac:spMkLst>
            <pc:docMk/>
            <pc:sldMk cId="2742424158" sldId="539"/>
            <ac:spMk id="3" creationId="{BC7B497F-4323-4117-A338-14C1FCD77E06}"/>
          </ac:spMkLst>
        </pc:spChg>
        <pc:spChg chg="add">
          <ac:chgData name="VŨ NGỌC QUANG" userId="23fcd8bb9e19aa0b" providerId="LiveId" clId="{0198F739-AD50-41DA-AF85-C4A73C2C617C}" dt="2021-09-25T16:26:11.350" v="7986" actId="26606"/>
          <ac:spMkLst>
            <pc:docMk/>
            <pc:sldMk cId="2742424158" sldId="539"/>
            <ac:spMk id="9" creationId="{46F7435D-E3DB-47B1-BA61-B00ACC83A9DE}"/>
          </ac:spMkLst>
        </pc:spChg>
        <pc:spChg chg="add">
          <ac:chgData name="VŨ NGỌC QUANG" userId="23fcd8bb9e19aa0b" providerId="LiveId" clId="{0198F739-AD50-41DA-AF85-C4A73C2C617C}" dt="2021-09-25T16:26:11.350" v="7986" actId="26606"/>
          <ac:spMkLst>
            <pc:docMk/>
            <pc:sldMk cId="2742424158" sldId="539"/>
            <ac:spMk id="11" creationId="{F263A0B5-F8C4-4116-809F-78A768EA79A6}"/>
          </ac:spMkLst>
        </pc:spChg>
        <pc:picChg chg="add mod">
          <ac:chgData name="VŨ NGỌC QUANG" userId="23fcd8bb9e19aa0b" providerId="LiveId" clId="{0198F739-AD50-41DA-AF85-C4A73C2C617C}" dt="2021-09-25T16:26:11.350" v="7986" actId="26606"/>
          <ac:picMkLst>
            <pc:docMk/>
            <pc:sldMk cId="2742424158" sldId="539"/>
            <ac:picMk id="4" creationId="{30187EED-A04E-4E84-981A-D6FD8D49CADA}"/>
          </ac:picMkLst>
        </pc:picChg>
      </pc:sldChg>
      <pc:sldChg chg="addSp delSp modSp new mod ord setBg">
        <pc:chgData name="VŨ NGỌC QUANG" userId="23fcd8bb9e19aa0b" providerId="LiveId" clId="{0198F739-AD50-41DA-AF85-C4A73C2C617C}" dt="2021-09-27T08:18:57.445" v="18203" actId="20577"/>
        <pc:sldMkLst>
          <pc:docMk/>
          <pc:sldMk cId="2150543913" sldId="540"/>
        </pc:sldMkLst>
        <pc:spChg chg="del mod">
          <ac:chgData name="VŨ NGỌC QUANG" userId="23fcd8bb9e19aa0b" providerId="LiveId" clId="{0198F739-AD50-41DA-AF85-C4A73C2C617C}" dt="2021-09-25T16:37:05.312" v="8117" actId="478"/>
          <ac:spMkLst>
            <pc:docMk/>
            <pc:sldMk cId="2150543913" sldId="540"/>
            <ac:spMk id="2" creationId="{909C3A2C-E499-484F-BC2A-E128BEA49DC1}"/>
          </ac:spMkLst>
        </pc:spChg>
        <pc:spChg chg="mod">
          <ac:chgData name="VŨ NGỌC QUANG" userId="23fcd8bb9e19aa0b" providerId="LiveId" clId="{0198F739-AD50-41DA-AF85-C4A73C2C617C}" dt="2021-09-27T08:18:57.445" v="18203" actId="20577"/>
          <ac:spMkLst>
            <pc:docMk/>
            <pc:sldMk cId="2150543913" sldId="540"/>
            <ac:spMk id="3" creationId="{DE03F88A-43A3-4136-BD84-BE2FC0A71742}"/>
          </ac:spMkLst>
        </pc:spChg>
        <pc:spChg chg="add del">
          <ac:chgData name="VŨ NGỌC QUANG" userId="23fcd8bb9e19aa0b" providerId="LiveId" clId="{0198F739-AD50-41DA-AF85-C4A73C2C617C}" dt="2021-09-26T15:19:24.583" v="16744" actId="26606"/>
          <ac:spMkLst>
            <pc:docMk/>
            <pc:sldMk cId="2150543913" sldId="540"/>
            <ac:spMk id="71" creationId="{5E39A796-BE83-48B1-B33F-35C4A32AAB57}"/>
          </ac:spMkLst>
        </pc:spChg>
        <pc:spChg chg="add del">
          <ac:chgData name="VŨ NGỌC QUANG" userId="23fcd8bb9e19aa0b" providerId="LiveId" clId="{0198F739-AD50-41DA-AF85-C4A73C2C617C}" dt="2021-09-26T15:19:24.583" v="16744" actId="26606"/>
          <ac:spMkLst>
            <pc:docMk/>
            <pc:sldMk cId="2150543913" sldId="540"/>
            <ac:spMk id="73" creationId="{72F84B47-E267-4194-8194-831DB7B5547F}"/>
          </ac:spMkLst>
        </pc:spChg>
        <pc:spChg chg="add">
          <ac:chgData name="VŨ NGỌC QUANG" userId="23fcd8bb9e19aa0b" providerId="LiveId" clId="{0198F739-AD50-41DA-AF85-C4A73C2C617C}" dt="2021-09-26T15:43:34.515" v="16916" actId="26606"/>
          <ac:spMkLst>
            <pc:docMk/>
            <pc:sldMk cId="2150543913" sldId="540"/>
            <ac:spMk id="76" creationId="{11C59EDF-5A1E-404D-B55D-8AEA5D8D6D62}"/>
          </ac:spMkLst>
        </pc:spChg>
        <pc:spChg chg="add">
          <ac:chgData name="VŨ NGỌC QUANG" userId="23fcd8bb9e19aa0b" providerId="LiveId" clId="{0198F739-AD50-41DA-AF85-C4A73C2C617C}" dt="2021-09-26T15:43:34.515" v="16916" actId="26606"/>
          <ac:spMkLst>
            <pc:docMk/>
            <pc:sldMk cId="2150543913" sldId="540"/>
            <ac:spMk id="78" creationId="{FEE0385D-4151-43AA-9C6B-0365E103172D}"/>
          </ac:spMkLst>
        </pc:spChg>
        <pc:spChg chg="add del">
          <ac:chgData name="VŨ NGỌC QUANG" userId="23fcd8bb9e19aa0b" providerId="LiveId" clId="{0198F739-AD50-41DA-AF85-C4A73C2C617C}" dt="2021-09-26T15:43:24.176" v="16913" actId="26606"/>
          <ac:spMkLst>
            <pc:docMk/>
            <pc:sldMk cId="2150543913" sldId="540"/>
            <ac:spMk id="137" creationId="{5E39A796-BE83-48B1-B33F-35C4A32AAB57}"/>
          </ac:spMkLst>
        </pc:spChg>
        <pc:spChg chg="add del">
          <ac:chgData name="VŨ NGỌC QUANG" userId="23fcd8bb9e19aa0b" providerId="LiveId" clId="{0198F739-AD50-41DA-AF85-C4A73C2C617C}" dt="2021-09-26T15:43:24.176" v="16913" actId="26606"/>
          <ac:spMkLst>
            <pc:docMk/>
            <pc:sldMk cId="2150543913" sldId="540"/>
            <ac:spMk id="139" creationId="{72F84B47-E267-4194-8194-831DB7B5547F}"/>
          </ac:spMkLst>
        </pc:spChg>
        <pc:spChg chg="add del">
          <ac:chgData name="VŨ NGỌC QUANG" userId="23fcd8bb9e19aa0b" providerId="LiveId" clId="{0198F739-AD50-41DA-AF85-C4A73C2C617C}" dt="2021-09-26T15:43:34.515" v="16916" actId="26606"/>
          <ac:spMkLst>
            <pc:docMk/>
            <pc:sldMk cId="2150543913" sldId="540"/>
            <ac:spMk id="192" creationId="{979E27D9-03C7-44E2-9FF8-15D0C8506AF7}"/>
          </ac:spMkLst>
        </pc:spChg>
        <pc:spChg chg="add del">
          <ac:chgData name="VŨ NGỌC QUANG" userId="23fcd8bb9e19aa0b" providerId="LiveId" clId="{0198F739-AD50-41DA-AF85-C4A73C2C617C}" dt="2021-09-26T15:43:34.515" v="16916" actId="26606"/>
          <ac:spMkLst>
            <pc:docMk/>
            <pc:sldMk cId="2150543913" sldId="540"/>
            <ac:spMk id="193" creationId="{EEBF1590-3B36-48EE-A89D-3B6F3CB256AB}"/>
          </ac:spMkLst>
        </pc:spChg>
        <pc:spChg chg="add del">
          <ac:chgData name="VŨ NGỌC QUANG" userId="23fcd8bb9e19aa0b" providerId="LiveId" clId="{0198F739-AD50-41DA-AF85-C4A73C2C617C}" dt="2021-09-26T15:43:34.515" v="16916" actId="26606"/>
          <ac:spMkLst>
            <pc:docMk/>
            <pc:sldMk cId="2150543913" sldId="540"/>
            <ac:spMk id="194" creationId="{AC8F6C8C-AB5A-4548-942D-E3FD40ACBC49}"/>
          </ac:spMkLst>
        </pc:spChg>
        <pc:picChg chg="add del mod">
          <ac:chgData name="VŨ NGỌC QUANG" userId="23fcd8bb9e19aa0b" providerId="LiveId" clId="{0198F739-AD50-41DA-AF85-C4A73C2C617C}" dt="2021-09-25T16:37:05.312" v="8117" actId="478"/>
          <ac:picMkLst>
            <pc:docMk/>
            <pc:sldMk cId="2150543913" sldId="540"/>
            <ac:picMk id="1026" creationId="{DF09AB35-8A41-4347-8F66-6637F5B79CE1}"/>
          </ac:picMkLst>
        </pc:picChg>
        <pc:picChg chg="add mod">
          <ac:chgData name="VŨ NGỌC QUANG" userId="23fcd8bb9e19aa0b" providerId="LiveId" clId="{0198F739-AD50-41DA-AF85-C4A73C2C617C}" dt="2021-09-26T15:43:34.515" v="16916" actId="26606"/>
          <ac:picMkLst>
            <pc:docMk/>
            <pc:sldMk cId="2150543913" sldId="540"/>
            <ac:picMk id="1028" creationId="{E03CB450-E04D-4D33-A644-F3AF32ACC534}"/>
          </ac:picMkLst>
        </pc:picChg>
      </pc:sldChg>
      <pc:sldChg chg="new del">
        <pc:chgData name="VŨ NGỌC QUANG" userId="23fcd8bb9e19aa0b" providerId="LiveId" clId="{0198F739-AD50-41DA-AF85-C4A73C2C617C}" dt="2021-09-25T16:54:45.040" v="9132" actId="2696"/>
        <pc:sldMkLst>
          <pc:docMk/>
          <pc:sldMk cId="1728279080" sldId="541"/>
        </pc:sldMkLst>
      </pc:sldChg>
      <pc:sldChg chg="new del">
        <pc:chgData name="VŨ NGỌC QUANG" userId="23fcd8bb9e19aa0b" providerId="LiveId" clId="{0198F739-AD50-41DA-AF85-C4A73C2C617C}" dt="2021-09-25T16:50:35.625" v="8573" actId="2696"/>
        <pc:sldMkLst>
          <pc:docMk/>
          <pc:sldMk cId="1838034455" sldId="542"/>
        </pc:sldMkLst>
      </pc:sldChg>
      <pc:sldChg chg="addSp delSp modSp add del mod modAnim">
        <pc:chgData name="VŨ NGỌC QUANG" userId="23fcd8bb9e19aa0b" providerId="LiveId" clId="{0198F739-AD50-41DA-AF85-C4A73C2C617C}" dt="2021-09-26T15:40:25.384" v="16899" actId="2696"/>
        <pc:sldMkLst>
          <pc:docMk/>
          <pc:sldMk cId="812536452" sldId="543"/>
        </pc:sldMkLst>
        <pc:spChg chg="add mod">
          <ac:chgData name="VŨ NGỌC QUANG" userId="23fcd8bb9e19aa0b" providerId="LiveId" clId="{0198F739-AD50-41DA-AF85-C4A73C2C617C}" dt="2021-09-26T12:51:25.668" v="9768" actId="1076"/>
          <ac:spMkLst>
            <pc:docMk/>
            <pc:sldMk cId="812536452" sldId="543"/>
            <ac:spMk id="5" creationId="{3A8C7731-BA16-4323-AEEF-FAE5DA5F004E}"/>
          </ac:spMkLst>
        </pc:spChg>
        <pc:spChg chg="mod">
          <ac:chgData name="VŨ NGỌC QUANG" userId="23fcd8bb9e19aa0b" providerId="LiveId" clId="{0198F739-AD50-41DA-AF85-C4A73C2C617C}" dt="2021-09-25T16:47:36.724" v="8252" actId="20577"/>
          <ac:spMkLst>
            <pc:docMk/>
            <pc:sldMk cId="812536452" sldId="543"/>
            <ac:spMk id="29" creationId="{E33E713E-DA7D-4D88-8C22-47DE4DF9F68E}"/>
          </ac:spMkLst>
        </pc:spChg>
        <pc:spChg chg="mod">
          <ac:chgData name="VŨ NGỌC QUANG" userId="23fcd8bb9e19aa0b" providerId="LiveId" clId="{0198F739-AD50-41DA-AF85-C4A73C2C617C}" dt="2021-09-26T12:51:39.885" v="9771" actId="2710"/>
          <ac:spMkLst>
            <pc:docMk/>
            <pc:sldMk cId="812536452" sldId="543"/>
            <ac:spMk id="30" creationId="{1F9395E2-DA49-4439-9397-9845CB5C1C06}"/>
          </ac:spMkLst>
        </pc:spChg>
        <pc:picChg chg="del">
          <ac:chgData name="VŨ NGỌC QUANG" userId="23fcd8bb9e19aa0b" providerId="LiveId" clId="{0198F739-AD50-41DA-AF85-C4A73C2C617C}" dt="2021-09-26T15:24:48.162" v="16754" actId="478"/>
          <ac:picMkLst>
            <pc:docMk/>
            <pc:sldMk cId="812536452" sldId="543"/>
            <ac:picMk id="3" creationId="{2ABE1DA4-654C-4EBA-9851-60D3E581C928}"/>
          </ac:picMkLst>
        </pc:picChg>
        <pc:picChg chg="add mod">
          <ac:chgData name="VŨ NGỌC QUANG" userId="23fcd8bb9e19aa0b" providerId="LiveId" clId="{0198F739-AD50-41DA-AF85-C4A73C2C617C}" dt="2021-09-26T15:24:54.172" v="16757" actId="14100"/>
          <ac:picMkLst>
            <pc:docMk/>
            <pc:sldMk cId="812536452" sldId="543"/>
            <ac:picMk id="2050" creationId="{7A816A92-64BF-4EFA-8A5D-16B432FC2FA6}"/>
          </ac:picMkLst>
        </pc:picChg>
        <pc:cxnChg chg="add del">
          <ac:chgData name="VŨ NGỌC QUANG" userId="23fcd8bb9e19aa0b" providerId="LiveId" clId="{0198F739-AD50-41DA-AF85-C4A73C2C617C}" dt="2021-09-26T12:50:54.941" v="9760" actId="11529"/>
          <ac:cxnSpMkLst>
            <pc:docMk/>
            <pc:sldMk cId="812536452" sldId="543"/>
            <ac:cxnSpMk id="4" creationId="{C1110D28-C981-4CC6-8C62-CD8FDD13ED9B}"/>
          </ac:cxnSpMkLst>
        </pc:cxnChg>
      </pc:sldChg>
      <pc:sldChg chg="addSp delSp add del setBg delDesignElem">
        <pc:chgData name="VŨ NGỌC QUANG" userId="23fcd8bb9e19aa0b" providerId="LiveId" clId="{0198F739-AD50-41DA-AF85-C4A73C2C617C}" dt="2021-09-25T16:48:45.844" v="8256"/>
        <pc:sldMkLst>
          <pc:docMk/>
          <pc:sldMk cId="489759184" sldId="544"/>
        </pc:sldMkLst>
        <pc:spChg chg="add del">
          <ac:chgData name="VŨ NGỌC QUANG" userId="23fcd8bb9e19aa0b" providerId="LiveId" clId="{0198F739-AD50-41DA-AF85-C4A73C2C617C}" dt="2021-09-25T16:48:45.844" v="8256"/>
          <ac:spMkLst>
            <pc:docMk/>
            <pc:sldMk cId="489759184" sldId="544"/>
            <ac:spMk id="54" creationId="{B0792D4F-247E-46FE-85FC-881DEFA41D94}"/>
          </ac:spMkLst>
        </pc:spChg>
        <pc:spChg chg="add del">
          <ac:chgData name="VŨ NGỌC QUANG" userId="23fcd8bb9e19aa0b" providerId="LiveId" clId="{0198F739-AD50-41DA-AF85-C4A73C2C617C}" dt="2021-09-25T16:48:45.844" v="8256"/>
          <ac:spMkLst>
            <pc:docMk/>
            <pc:sldMk cId="489759184" sldId="544"/>
            <ac:spMk id="55" creationId="{FA3CD3A3-D3C1-4567-BEC0-3A50E9A3A630}"/>
          </ac:spMkLst>
        </pc:spChg>
        <pc:cxnChg chg="add del">
          <ac:chgData name="VŨ NGỌC QUANG" userId="23fcd8bb9e19aa0b" providerId="LiveId" clId="{0198F739-AD50-41DA-AF85-C4A73C2C617C}" dt="2021-09-25T16:48:45.844" v="8256"/>
          <ac:cxnSpMkLst>
            <pc:docMk/>
            <pc:sldMk cId="489759184" sldId="544"/>
            <ac:cxnSpMk id="56" creationId="{B56D13EF-D431-4D0F-BFFC-1B5A686FF9BD}"/>
          </ac:cxnSpMkLst>
        </pc:cxnChg>
      </pc:sldChg>
      <pc:sldChg chg="addSp delSp modSp new mod ord setBg">
        <pc:chgData name="VŨ NGỌC QUANG" userId="23fcd8bb9e19aa0b" providerId="LiveId" clId="{0198F739-AD50-41DA-AF85-C4A73C2C617C}" dt="2021-09-30T00:51:18.099" v="29977" actId="255"/>
        <pc:sldMkLst>
          <pc:docMk/>
          <pc:sldMk cId="2072040647" sldId="544"/>
        </pc:sldMkLst>
        <pc:spChg chg="del mod">
          <ac:chgData name="VŨ NGỌC QUANG" userId="23fcd8bb9e19aa0b" providerId="LiveId" clId="{0198F739-AD50-41DA-AF85-C4A73C2C617C}" dt="2021-09-25T16:54:07.761" v="9118" actId="21"/>
          <ac:spMkLst>
            <pc:docMk/>
            <pc:sldMk cId="2072040647" sldId="544"/>
            <ac:spMk id="2" creationId="{D4382585-EACD-415A-AC0D-36AF85F375AD}"/>
          </ac:spMkLst>
        </pc:spChg>
        <pc:spChg chg="mod">
          <ac:chgData name="VŨ NGỌC QUANG" userId="23fcd8bb9e19aa0b" providerId="LiveId" clId="{0198F739-AD50-41DA-AF85-C4A73C2C617C}" dt="2021-09-30T00:51:18.099" v="29977" actId="255"/>
          <ac:spMkLst>
            <pc:docMk/>
            <pc:sldMk cId="2072040647" sldId="544"/>
            <ac:spMk id="3" creationId="{18DAED6E-91C5-4CD2-A278-4180EFC779A2}"/>
          </ac:spMkLst>
        </pc:spChg>
        <pc:spChg chg="add">
          <ac:chgData name="VŨ NGỌC QUANG" userId="23fcd8bb9e19aa0b" providerId="LiveId" clId="{0198F739-AD50-41DA-AF85-C4A73C2C617C}" dt="2021-09-25T16:51:47.424" v="8578" actId="26606"/>
          <ac:spMkLst>
            <pc:docMk/>
            <pc:sldMk cId="2072040647" sldId="544"/>
            <ac:spMk id="9" creationId="{5E39A796-BE83-48B1-B33F-35C4A32AAB57}"/>
          </ac:spMkLst>
        </pc:spChg>
        <pc:spChg chg="add">
          <ac:chgData name="VŨ NGỌC QUANG" userId="23fcd8bb9e19aa0b" providerId="LiveId" clId="{0198F739-AD50-41DA-AF85-C4A73C2C617C}" dt="2021-09-25T16:51:47.424" v="8578" actId="26606"/>
          <ac:spMkLst>
            <pc:docMk/>
            <pc:sldMk cId="2072040647" sldId="544"/>
            <ac:spMk id="11" creationId="{72F84B47-E267-4194-8194-831DB7B5547F}"/>
          </ac:spMkLst>
        </pc:spChg>
        <pc:picChg chg="add del mod">
          <ac:chgData name="VŨ NGỌC QUANG" userId="23fcd8bb9e19aa0b" providerId="LiveId" clId="{0198F739-AD50-41DA-AF85-C4A73C2C617C}" dt="2021-09-30T00:51:00.768" v="29974" actId="478"/>
          <ac:picMkLst>
            <pc:docMk/>
            <pc:sldMk cId="2072040647" sldId="544"/>
            <ac:picMk id="4" creationId="{358BC6FF-642E-418B-818C-9F45804E32ED}"/>
          </ac:picMkLst>
        </pc:picChg>
        <pc:picChg chg="add mod">
          <ac:chgData name="VŨ NGỌC QUANG" userId="23fcd8bb9e19aa0b" providerId="LiveId" clId="{0198F739-AD50-41DA-AF85-C4A73C2C617C}" dt="2021-09-30T00:51:04.481" v="29976" actId="1076"/>
          <ac:picMkLst>
            <pc:docMk/>
            <pc:sldMk cId="2072040647" sldId="544"/>
            <ac:picMk id="6" creationId="{4D83981F-9765-46CC-9A0A-7DC1A8AF116C}"/>
          </ac:picMkLst>
        </pc:picChg>
      </pc:sldChg>
      <pc:sldChg chg="modSp new mod modAnim">
        <pc:chgData name="VŨ NGỌC QUANG" userId="23fcd8bb9e19aa0b" providerId="LiveId" clId="{0198F739-AD50-41DA-AF85-C4A73C2C617C}" dt="2021-09-29T04:10:43.711" v="29698" actId="20577"/>
        <pc:sldMkLst>
          <pc:docMk/>
          <pc:sldMk cId="1637176370" sldId="545"/>
        </pc:sldMkLst>
        <pc:spChg chg="mod">
          <ac:chgData name="VŨ NGỌC QUANG" userId="23fcd8bb9e19aa0b" providerId="LiveId" clId="{0198F739-AD50-41DA-AF85-C4A73C2C617C}" dt="2021-09-26T08:37:29.043" v="9166" actId="207"/>
          <ac:spMkLst>
            <pc:docMk/>
            <pc:sldMk cId="1637176370" sldId="545"/>
            <ac:spMk id="2" creationId="{17430626-7760-40D4-A623-535F7A74044F}"/>
          </ac:spMkLst>
        </pc:spChg>
        <pc:spChg chg="mod">
          <ac:chgData name="VŨ NGỌC QUANG" userId="23fcd8bb9e19aa0b" providerId="LiveId" clId="{0198F739-AD50-41DA-AF85-C4A73C2C617C}" dt="2021-09-29T04:10:43.711" v="29698" actId="20577"/>
          <ac:spMkLst>
            <pc:docMk/>
            <pc:sldMk cId="1637176370" sldId="545"/>
            <ac:spMk id="3" creationId="{455583D7-EB5B-4F3B-88F9-57E202E53B91}"/>
          </ac:spMkLst>
        </pc:spChg>
      </pc:sldChg>
      <pc:sldChg chg="addSp delSp modSp add mod">
        <pc:chgData name="VŨ NGỌC QUANG" userId="23fcd8bb9e19aa0b" providerId="LiveId" clId="{0198F739-AD50-41DA-AF85-C4A73C2C617C}" dt="2021-09-29T03:35:44.910" v="29585" actId="20577"/>
        <pc:sldMkLst>
          <pc:docMk/>
          <pc:sldMk cId="621729581" sldId="546"/>
        </pc:sldMkLst>
        <pc:spChg chg="del">
          <ac:chgData name="VŨ NGỌC QUANG" userId="23fcd8bb9e19aa0b" providerId="LiveId" clId="{0198F739-AD50-41DA-AF85-C4A73C2C617C}" dt="2021-09-26T08:42:41.898" v="9713" actId="21"/>
          <ac:spMkLst>
            <pc:docMk/>
            <pc:sldMk cId="621729581" sldId="546"/>
            <ac:spMk id="2" creationId="{B82CE2E1-0C75-44F6-B737-3F339BD348CB}"/>
          </ac:spMkLst>
        </pc:spChg>
        <pc:spChg chg="mod">
          <ac:chgData name="VŨ NGỌC QUANG" userId="23fcd8bb9e19aa0b" providerId="LiveId" clId="{0198F739-AD50-41DA-AF85-C4A73C2C617C}" dt="2021-09-29T03:35:44.910" v="29585" actId="20577"/>
          <ac:spMkLst>
            <pc:docMk/>
            <pc:sldMk cId="621729581" sldId="546"/>
            <ac:spMk id="3" creationId="{CC29189D-4677-45FA-96B8-FDE3E0F4AAC9}"/>
          </ac:spMkLst>
        </pc:spChg>
        <pc:spChg chg="add del mod">
          <ac:chgData name="VŨ NGỌC QUANG" userId="23fcd8bb9e19aa0b" providerId="LiveId" clId="{0198F739-AD50-41DA-AF85-C4A73C2C617C}" dt="2021-09-26T08:42:44.039" v="9714" actId="21"/>
          <ac:spMkLst>
            <pc:docMk/>
            <pc:sldMk cId="621729581" sldId="546"/>
            <ac:spMk id="7" creationId="{DC15229C-3FC7-4176-9C70-F9EBE52C520D}"/>
          </ac:spMkLst>
        </pc:spChg>
      </pc:sldChg>
      <pc:sldChg chg="new del">
        <pc:chgData name="VŨ NGỌC QUANG" userId="23fcd8bb9e19aa0b" providerId="LiveId" clId="{0198F739-AD50-41DA-AF85-C4A73C2C617C}" dt="2021-09-26T13:16:04.251" v="9866" actId="47"/>
        <pc:sldMkLst>
          <pc:docMk/>
          <pc:sldMk cId="3566202490" sldId="547"/>
        </pc:sldMkLst>
      </pc:sldChg>
      <pc:sldChg chg="modSp new del mod">
        <pc:chgData name="VŨ NGỌC QUANG" userId="23fcd8bb9e19aa0b" providerId="LiveId" clId="{0198F739-AD50-41DA-AF85-C4A73C2C617C}" dt="2021-09-26T13:57:42.713" v="10101" actId="2696"/>
        <pc:sldMkLst>
          <pc:docMk/>
          <pc:sldMk cId="4265943987" sldId="547"/>
        </pc:sldMkLst>
        <pc:spChg chg="mod">
          <ac:chgData name="VŨ NGỌC QUANG" userId="23fcd8bb9e19aa0b" providerId="LiveId" clId="{0198F739-AD50-41DA-AF85-C4A73C2C617C}" dt="2021-09-26T13:16:35.324" v="9977" actId="20577"/>
          <ac:spMkLst>
            <pc:docMk/>
            <pc:sldMk cId="4265943987" sldId="547"/>
            <ac:spMk id="3" creationId="{D40DE228-5DA9-43D0-A52A-7751A517F32C}"/>
          </ac:spMkLst>
        </pc:spChg>
      </pc:sldChg>
      <pc:sldChg chg="addSp 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4275009780" sldId="547"/>
        </pc:sldMkLst>
        <pc:spChg chg="mod">
          <ac:chgData name="VŨ NGỌC QUANG" userId="23fcd8bb9e19aa0b" providerId="LiveId" clId="{0198F739-AD50-41DA-AF85-C4A73C2C617C}" dt="2021-09-29T14:20:57.242" v="29700" actId="5793"/>
          <ac:spMkLst>
            <pc:docMk/>
            <pc:sldMk cId="4275009780" sldId="547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0:39.940" v="29294" actId="478"/>
          <ac:spMkLst>
            <pc:docMk/>
            <pc:sldMk cId="4275009780" sldId="547"/>
            <ac:spMk id="7" creationId="{F972E006-E9BC-494A-80B8-51739D1B7CD3}"/>
          </ac:spMkLst>
        </pc:spChg>
      </pc:sldChg>
      <pc:sldChg chg="modSp new del mod">
        <pc:chgData name="VŨ NGỌC QUANG" userId="23fcd8bb9e19aa0b" providerId="LiveId" clId="{0198F739-AD50-41DA-AF85-C4A73C2C617C}" dt="2021-09-26T13:57:35.644" v="10100" actId="2696"/>
        <pc:sldMkLst>
          <pc:docMk/>
          <pc:sldMk cId="593781944" sldId="548"/>
        </pc:sldMkLst>
        <pc:spChg chg="mod">
          <ac:chgData name="VŨ NGỌC QUANG" userId="23fcd8bb9e19aa0b" providerId="LiveId" clId="{0198F739-AD50-41DA-AF85-C4A73C2C617C}" dt="2021-09-26T13:16:42.863" v="9979"/>
          <ac:spMkLst>
            <pc:docMk/>
            <pc:sldMk cId="593781944" sldId="548"/>
            <ac:spMk id="3" creationId="{AFBEC984-8D83-4EAF-8D0D-B64426EE5657}"/>
          </ac:spMkLst>
        </pc:spChg>
      </pc:sldChg>
      <pc:sldChg chg="addSp 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1979116662" sldId="548"/>
        </pc:sldMkLst>
        <pc:spChg chg="mod">
          <ac:chgData name="VŨ NGỌC QUANG" userId="23fcd8bb9e19aa0b" providerId="LiveId" clId="{0198F739-AD50-41DA-AF85-C4A73C2C617C}" dt="2021-09-26T14:17:02.685" v="11731" actId="20577"/>
          <ac:spMkLst>
            <pc:docMk/>
            <pc:sldMk cId="1979116662" sldId="548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0:42.892" v="29295" actId="478"/>
          <ac:spMkLst>
            <pc:docMk/>
            <pc:sldMk cId="1979116662" sldId="548"/>
            <ac:spMk id="7" creationId="{65A8E7A6-400D-498F-8AF1-3382FFE2DCB1}"/>
          </ac:spMkLst>
        </pc:spChg>
      </pc:sldChg>
      <pc:sldChg chg="addSp 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1178803491" sldId="549"/>
        </pc:sldMkLst>
        <pc:spChg chg="mod">
          <ac:chgData name="VŨ NGỌC QUANG" userId="23fcd8bb9e19aa0b" providerId="LiveId" clId="{0198F739-AD50-41DA-AF85-C4A73C2C617C}" dt="2021-09-26T14:19:48.461" v="12392" actId="5793"/>
          <ac:spMkLst>
            <pc:docMk/>
            <pc:sldMk cId="1178803491" sldId="549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0:46.178" v="29296" actId="478"/>
          <ac:spMkLst>
            <pc:docMk/>
            <pc:sldMk cId="1178803491" sldId="549"/>
            <ac:spMk id="7" creationId="{B9A00207-3CA5-442B-80D5-6DC781303B89}"/>
          </ac:spMkLst>
        </pc:spChg>
      </pc:sldChg>
      <pc:sldChg chg="new del">
        <pc:chgData name="VŨ NGỌC QUANG" userId="23fcd8bb9e19aa0b" providerId="LiveId" clId="{0198F739-AD50-41DA-AF85-C4A73C2C617C}" dt="2021-09-26T14:35:33.297" v="15365" actId="2696"/>
        <pc:sldMkLst>
          <pc:docMk/>
          <pc:sldMk cId="3774605811" sldId="550"/>
        </pc:sldMkLst>
      </pc:sldChg>
      <pc:sldChg chg="addSp 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792153674" sldId="551"/>
        </pc:sldMkLst>
        <pc:spChg chg="mod">
          <ac:chgData name="VŨ NGỌC QUANG" userId="23fcd8bb9e19aa0b" providerId="LiveId" clId="{0198F739-AD50-41DA-AF85-C4A73C2C617C}" dt="2021-09-28T14:48:35.458" v="29290" actId="20577"/>
          <ac:spMkLst>
            <pc:docMk/>
            <pc:sldMk cId="792153674" sldId="551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1:04.792" v="29304" actId="478"/>
          <ac:spMkLst>
            <pc:docMk/>
            <pc:sldMk cId="792153674" sldId="551"/>
            <ac:spMk id="7" creationId="{3FB51E31-BB94-4519-8D36-D441E48551FA}"/>
          </ac:spMkLst>
        </pc:spChg>
      </pc:sldChg>
      <pc:sldChg chg="add del">
        <pc:chgData name="VŨ NGỌC QUANG" userId="23fcd8bb9e19aa0b" providerId="LiveId" clId="{0198F739-AD50-41DA-AF85-C4A73C2C617C}" dt="2021-09-26T14:28:05.803" v="13848" actId="2696"/>
        <pc:sldMkLst>
          <pc:docMk/>
          <pc:sldMk cId="1085354820" sldId="552"/>
        </pc:sldMkLst>
      </pc:sldChg>
      <pc:sldChg chg="addSp 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3096441735" sldId="553"/>
        </pc:sldMkLst>
        <pc:spChg chg="mod">
          <ac:chgData name="VŨ NGỌC QUANG" userId="23fcd8bb9e19aa0b" providerId="LiveId" clId="{0198F739-AD50-41DA-AF85-C4A73C2C617C}" dt="2021-09-28T14:48:39.319" v="29292" actId="20577"/>
          <ac:spMkLst>
            <pc:docMk/>
            <pc:sldMk cId="3096441735" sldId="553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1:07.433" v="29305" actId="478"/>
          <ac:spMkLst>
            <pc:docMk/>
            <pc:sldMk cId="3096441735" sldId="553"/>
            <ac:spMk id="7" creationId="{B73E9ED0-C5D8-461A-8FE3-7F0413374123}"/>
          </ac:spMkLst>
        </pc:spChg>
      </pc:sldChg>
      <pc:sldChg chg="new del">
        <pc:chgData name="VŨ NGỌC QUANG" userId="23fcd8bb9e19aa0b" providerId="LiveId" clId="{0198F739-AD50-41DA-AF85-C4A73C2C617C}" dt="2021-09-26T14:37:03.727" v="15368" actId="47"/>
        <pc:sldMkLst>
          <pc:docMk/>
          <pc:sldMk cId="3521003774" sldId="554"/>
        </pc:sldMkLst>
      </pc:sldChg>
      <pc:sldChg chg="addSp delSp modSp add del mod delAnim modAnim">
        <pc:chgData name="VŨ NGỌC QUANG" userId="23fcd8bb9e19aa0b" providerId="LiveId" clId="{0198F739-AD50-41DA-AF85-C4A73C2C617C}" dt="2021-09-30T00:54:30.550" v="29978" actId="2696"/>
        <pc:sldMkLst>
          <pc:docMk/>
          <pc:sldMk cId="4231170996" sldId="555"/>
        </pc:sldMkLst>
        <pc:spChg chg="mod">
          <ac:chgData name="VŨ NGỌC QUANG" userId="23fcd8bb9e19aa0b" providerId="LiveId" clId="{0198F739-AD50-41DA-AF85-C4A73C2C617C}" dt="2021-09-26T14:40:45.240" v="16180" actId="20577"/>
          <ac:spMkLst>
            <pc:docMk/>
            <pc:sldMk cId="4231170996" sldId="555"/>
            <ac:spMk id="3" creationId="{CDF5BC34-8B7B-4F2E-A640-2D07073915DE}"/>
          </ac:spMkLst>
        </pc:spChg>
        <pc:spChg chg="add del mod">
          <ac:chgData name="VŨ NGỌC QUANG" userId="23fcd8bb9e19aa0b" providerId="LiveId" clId="{0198F739-AD50-41DA-AF85-C4A73C2C617C}" dt="2021-09-28T14:50:48.746" v="29297" actId="478"/>
          <ac:spMkLst>
            <pc:docMk/>
            <pc:sldMk cId="4231170996" sldId="555"/>
            <ac:spMk id="7" creationId="{3CE0BE09-1430-4BE6-8D6E-7EF7772C95E3}"/>
          </ac:spMkLst>
        </pc:spChg>
      </pc:sldChg>
      <pc:sldChg chg="addSp delSp modSp new mod ord setBg">
        <pc:chgData name="VŨ NGỌC QUANG" userId="23fcd8bb9e19aa0b" providerId="LiveId" clId="{0198F739-AD50-41DA-AF85-C4A73C2C617C}" dt="2021-09-26T15:50:37.134" v="17007"/>
        <pc:sldMkLst>
          <pc:docMk/>
          <pc:sldMk cId="1140757678" sldId="556"/>
        </pc:sldMkLst>
        <pc:spChg chg="del mod">
          <ac:chgData name="VŨ NGỌC QUANG" userId="23fcd8bb9e19aa0b" providerId="LiveId" clId="{0198F739-AD50-41DA-AF85-C4A73C2C617C}" dt="2021-09-26T14:51:22.837" v="16603" actId="21"/>
          <ac:spMkLst>
            <pc:docMk/>
            <pc:sldMk cId="1140757678" sldId="556"/>
            <ac:spMk id="2" creationId="{F5B5768C-9E8C-489F-8EF9-B06B25D2D2AE}"/>
          </ac:spMkLst>
        </pc:spChg>
        <pc:spChg chg="del">
          <ac:chgData name="VŨ NGỌC QUANG" userId="23fcd8bb9e19aa0b" providerId="LiveId" clId="{0198F739-AD50-41DA-AF85-C4A73C2C617C}" dt="2021-09-26T14:46:59.229" v="16201"/>
          <ac:spMkLst>
            <pc:docMk/>
            <pc:sldMk cId="1140757678" sldId="556"/>
            <ac:spMk id="3" creationId="{002B7596-0C37-489E-8363-B22B14389D89}"/>
          </ac:spMkLst>
        </pc:spChg>
        <pc:spChg chg="add mod">
          <ac:chgData name="VŨ NGỌC QUANG" userId="23fcd8bb9e19aa0b" providerId="LiveId" clId="{0198F739-AD50-41DA-AF85-C4A73C2C617C}" dt="2021-09-26T14:53:03.892" v="16700" actId="1076"/>
          <ac:spMkLst>
            <pc:docMk/>
            <pc:sldMk cId="1140757678" sldId="556"/>
            <ac:spMk id="4" creationId="{4B8756B9-F347-450A-A55B-F40AFAF742B3}"/>
          </ac:spMkLst>
        </pc:spChg>
        <pc:spChg chg="add del">
          <ac:chgData name="VŨ NGỌC QUANG" userId="23fcd8bb9e19aa0b" providerId="LiveId" clId="{0198F739-AD50-41DA-AF85-C4A73C2C617C}" dt="2021-09-26T14:48:26.818" v="16204" actId="26606"/>
          <ac:spMkLst>
            <pc:docMk/>
            <pc:sldMk cId="1140757678" sldId="556"/>
            <ac:spMk id="75" creationId="{38468727-63BE-4191-B4A6-C30C82C0E986}"/>
          </ac:spMkLst>
        </pc:spChg>
        <pc:spChg chg="add del">
          <ac:chgData name="VŨ NGỌC QUANG" userId="23fcd8bb9e19aa0b" providerId="LiveId" clId="{0198F739-AD50-41DA-AF85-C4A73C2C617C}" dt="2021-09-26T14:48:26.818" v="16204" actId="26606"/>
          <ac:spMkLst>
            <pc:docMk/>
            <pc:sldMk cId="1140757678" sldId="556"/>
            <ac:spMk id="77" creationId="{9D355BB6-1BB8-4828-B246-CFB31742D7B8}"/>
          </ac:spMkLst>
        </pc:spChg>
        <pc:spChg chg="add del">
          <ac:chgData name="VŨ NGỌC QUANG" userId="23fcd8bb9e19aa0b" providerId="LiveId" clId="{0198F739-AD50-41DA-AF85-C4A73C2C617C}" dt="2021-09-26T14:48:26.818" v="16204" actId="26606"/>
          <ac:spMkLst>
            <pc:docMk/>
            <pc:sldMk cId="1140757678" sldId="556"/>
            <ac:spMk id="79" creationId="{CA52A9B9-B2B3-46F0-9D53-0EFF9905BF8F}"/>
          </ac:spMkLst>
        </pc:spChg>
        <pc:spChg chg="add">
          <ac:chgData name="VŨ NGỌC QUANG" userId="23fcd8bb9e19aa0b" providerId="LiveId" clId="{0198F739-AD50-41DA-AF85-C4A73C2C617C}" dt="2021-09-26T14:51:18.545" v="16602" actId="26606"/>
          <ac:spMkLst>
            <pc:docMk/>
            <pc:sldMk cId="1140757678" sldId="556"/>
            <ac:spMk id="80" creationId="{5AAE9118-0436-4488-AC4A-C14DF6A7B6B1}"/>
          </ac:spMkLst>
        </pc:spChg>
        <pc:spChg chg="add">
          <ac:chgData name="VŨ NGỌC QUANG" userId="23fcd8bb9e19aa0b" providerId="LiveId" clId="{0198F739-AD50-41DA-AF85-C4A73C2C617C}" dt="2021-09-26T14:51:18.545" v="16602" actId="26606"/>
          <ac:spMkLst>
            <pc:docMk/>
            <pc:sldMk cId="1140757678" sldId="556"/>
            <ac:spMk id="82" creationId="{1B10F861-B8F1-49C7-BD58-EAB20CEE7F93}"/>
          </ac:spMkLst>
        </pc:spChg>
        <pc:spChg chg="add">
          <ac:chgData name="VŨ NGỌC QUANG" userId="23fcd8bb9e19aa0b" providerId="LiveId" clId="{0198F739-AD50-41DA-AF85-C4A73C2C617C}" dt="2021-09-26T14:51:18.545" v="16602" actId="26606"/>
          <ac:spMkLst>
            <pc:docMk/>
            <pc:sldMk cId="1140757678" sldId="556"/>
            <ac:spMk id="84" creationId="{61F6E425-22AB-4DA2-8FAC-58ADB58EF6C3}"/>
          </ac:spMkLst>
        </pc:spChg>
        <pc:spChg chg="add del">
          <ac:chgData name="VŨ NGỌC QUANG" userId="23fcd8bb9e19aa0b" providerId="LiveId" clId="{0198F739-AD50-41DA-AF85-C4A73C2C617C}" dt="2021-09-26T14:48:26.818" v="16204" actId="26606"/>
          <ac:spMkLst>
            <pc:docMk/>
            <pc:sldMk cId="1140757678" sldId="556"/>
            <ac:spMk id="1032" creationId="{40605D3F-46A1-41B0-9DAA-D9A9199BE66C}"/>
          </ac:spMkLst>
        </pc:spChg>
        <pc:spChg chg="add del">
          <ac:chgData name="VŨ NGỌC QUANG" userId="23fcd8bb9e19aa0b" providerId="LiveId" clId="{0198F739-AD50-41DA-AF85-C4A73C2C617C}" dt="2021-09-26T14:51:18.545" v="16602" actId="26606"/>
          <ac:spMkLst>
            <pc:docMk/>
            <pc:sldMk cId="1140757678" sldId="556"/>
            <ac:spMk id="1034" creationId="{CEF6118E-44FB-4509-B4D9-129052E4C6EE}"/>
          </ac:spMkLst>
        </pc:spChg>
        <pc:spChg chg="add mod">
          <ac:chgData name="VŨ NGỌC QUANG" userId="23fcd8bb9e19aa0b" providerId="LiveId" clId="{0198F739-AD50-41DA-AF85-C4A73C2C617C}" dt="2021-09-26T14:52:09.551" v="16614" actId="255"/>
          <ac:spMkLst>
            <pc:docMk/>
            <pc:sldMk cId="1140757678" sldId="556"/>
            <ac:spMk id="1035" creationId="{5D2132B0-6B1D-4522-AE15-49FA4B0585EE}"/>
          </ac:spMkLst>
        </pc:spChg>
        <pc:picChg chg="add mod ord">
          <ac:chgData name="VŨ NGỌC QUANG" userId="23fcd8bb9e19aa0b" providerId="LiveId" clId="{0198F739-AD50-41DA-AF85-C4A73C2C617C}" dt="2021-09-26T14:53:01.643" v="16699" actId="1076"/>
          <ac:picMkLst>
            <pc:docMk/>
            <pc:sldMk cId="1140757678" sldId="556"/>
            <ac:picMk id="1026" creationId="{12A76F34-E8F4-41AD-A4BF-1AF7656C54E6}"/>
          </ac:picMkLst>
        </pc:picChg>
        <pc:picChg chg="add mod">
          <ac:chgData name="VŨ NGỌC QUANG" userId="23fcd8bb9e19aa0b" providerId="LiveId" clId="{0198F739-AD50-41DA-AF85-C4A73C2C617C}" dt="2021-09-26T14:51:18.545" v="16602" actId="26606"/>
          <ac:picMkLst>
            <pc:docMk/>
            <pc:sldMk cId="1140757678" sldId="556"/>
            <ac:picMk id="1028" creationId="{00D5B39C-2095-4BCA-A443-59DF14963AD2}"/>
          </ac:picMkLst>
        </pc:picChg>
      </pc:sldChg>
      <pc:sldChg chg="new del">
        <pc:chgData name="VŨ NGỌC QUANG" userId="23fcd8bb9e19aa0b" providerId="LiveId" clId="{0198F739-AD50-41DA-AF85-C4A73C2C617C}" dt="2021-09-26T15:51:05.141" v="17008" actId="2696"/>
        <pc:sldMkLst>
          <pc:docMk/>
          <pc:sldMk cId="1083794810" sldId="557"/>
        </pc:sldMkLst>
      </pc:sldChg>
      <pc:sldChg chg="new del">
        <pc:chgData name="VŨ NGỌC QUANG" userId="23fcd8bb9e19aa0b" providerId="LiveId" clId="{0198F739-AD50-41DA-AF85-C4A73C2C617C}" dt="2021-09-26T14:59:10.695" v="16702" actId="2696"/>
        <pc:sldMkLst>
          <pc:docMk/>
          <pc:sldMk cId="2386680430" sldId="557"/>
        </pc:sldMkLst>
      </pc:sldChg>
      <pc:sldChg chg="addSp delSp modSp new mod setBg modAnim">
        <pc:chgData name="VŨ NGỌC QUANG" userId="23fcd8bb9e19aa0b" providerId="LiveId" clId="{0198F739-AD50-41DA-AF85-C4A73C2C617C}" dt="2021-09-26T15:35:00.729" v="16820"/>
        <pc:sldMkLst>
          <pc:docMk/>
          <pc:sldMk cId="2299947031" sldId="558"/>
        </pc:sldMkLst>
        <pc:spChg chg="mod">
          <ac:chgData name="VŨ NGỌC QUANG" userId="23fcd8bb9e19aa0b" providerId="LiveId" clId="{0198F739-AD50-41DA-AF85-C4A73C2C617C}" dt="2021-09-26T15:34:43.991" v="16812" actId="207"/>
          <ac:spMkLst>
            <pc:docMk/>
            <pc:sldMk cId="2299947031" sldId="558"/>
            <ac:spMk id="2" creationId="{1BE440E4-B5CC-44C2-B9F1-5A7FBFB1A436}"/>
          </ac:spMkLst>
        </pc:spChg>
        <pc:spChg chg="del mod ord">
          <ac:chgData name="VŨ NGỌC QUANG" userId="23fcd8bb9e19aa0b" providerId="LiveId" clId="{0198F739-AD50-41DA-AF85-C4A73C2C617C}" dt="2021-09-26T15:32:29.244" v="16799" actId="26606"/>
          <ac:spMkLst>
            <pc:docMk/>
            <pc:sldMk cId="2299947031" sldId="558"/>
            <ac:spMk id="3" creationId="{2583DFEB-A495-487C-81D0-9DBD911A4CEC}"/>
          </ac:spMkLst>
        </pc:spChg>
        <pc:spChg chg="add del">
          <ac:chgData name="VŨ NGỌC QUANG" userId="23fcd8bb9e19aa0b" providerId="LiveId" clId="{0198F739-AD50-41DA-AF85-C4A73C2C617C}" dt="2021-09-26T15:27:31.832" v="16778" actId="26606"/>
          <ac:spMkLst>
            <pc:docMk/>
            <pc:sldMk cId="2299947031" sldId="558"/>
            <ac:spMk id="9" creationId="{0450C687-86B5-4248-BEBB-0B59B7977047}"/>
          </ac:spMkLst>
        </pc:spChg>
        <pc:spChg chg="add del">
          <ac:chgData name="VŨ NGỌC QUANG" userId="23fcd8bb9e19aa0b" providerId="LiveId" clId="{0198F739-AD50-41DA-AF85-C4A73C2C617C}" dt="2021-09-26T15:27:31.832" v="16778" actId="26606"/>
          <ac:spMkLst>
            <pc:docMk/>
            <pc:sldMk cId="2299947031" sldId="558"/>
            <ac:spMk id="11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27:31.832" v="16778" actId="26606"/>
          <ac:spMkLst>
            <pc:docMk/>
            <pc:sldMk cId="2299947031" sldId="558"/>
            <ac:spMk id="13" creationId="{A5271697-90F1-4A23-8EF2-0179F2EAFACB}"/>
          </ac:spMkLst>
        </pc:spChg>
        <pc:spChg chg="add del">
          <ac:chgData name="VŨ NGỌC QUANG" userId="23fcd8bb9e19aa0b" providerId="LiveId" clId="{0198F739-AD50-41DA-AF85-C4A73C2C617C}" dt="2021-09-26T15:27:31.832" v="16778" actId="26606"/>
          <ac:spMkLst>
            <pc:docMk/>
            <pc:sldMk cId="2299947031" sldId="558"/>
            <ac:spMk id="37" creationId="{D9F5512A-48E1-4C07-B75E-3CCC517B6804}"/>
          </ac:spMkLst>
        </pc:spChg>
        <pc:spChg chg="add del">
          <ac:chgData name="VŨ NGỌC QUANG" userId="23fcd8bb9e19aa0b" providerId="LiveId" clId="{0198F739-AD50-41DA-AF85-C4A73C2C617C}" dt="2021-09-26T15:27:01.297" v="16775" actId="26606"/>
          <ac:spMkLst>
            <pc:docMk/>
            <pc:sldMk cId="2299947031" sldId="558"/>
            <ac:spMk id="42" creationId="{8E20FA99-AAAC-4AF3-9FAE-707420324F1C}"/>
          </ac:spMkLst>
        </pc:spChg>
        <pc:spChg chg="add del">
          <ac:chgData name="VŨ NGỌC QUANG" userId="23fcd8bb9e19aa0b" providerId="LiveId" clId="{0198F739-AD50-41DA-AF85-C4A73C2C617C}" dt="2021-09-26T15:27:01.297" v="16775" actId="26606"/>
          <ac:spMkLst>
            <pc:docMk/>
            <pc:sldMk cId="2299947031" sldId="558"/>
            <ac:spMk id="44" creationId="{9573BE85-6043-4C3A-A7DD-483A0A5FB740}"/>
          </ac:spMkLst>
        </pc:spChg>
        <pc:spChg chg="add del">
          <ac:chgData name="VŨ NGỌC QUANG" userId="23fcd8bb9e19aa0b" providerId="LiveId" clId="{0198F739-AD50-41DA-AF85-C4A73C2C617C}" dt="2021-09-26T15:27:31.815" v="16777" actId="26606"/>
          <ac:spMkLst>
            <pc:docMk/>
            <pc:sldMk cId="2299947031" sldId="558"/>
            <ac:spMk id="46" creationId="{D9F5512A-48E1-4C07-B75E-3CCC517B6804}"/>
          </ac:spMkLst>
        </pc:spChg>
        <pc:spChg chg="add del">
          <ac:chgData name="VŨ NGỌC QUANG" userId="23fcd8bb9e19aa0b" providerId="LiveId" clId="{0198F739-AD50-41DA-AF85-C4A73C2C617C}" dt="2021-09-26T15:27:31.815" v="16777" actId="26606"/>
          <ac:spMkLst>
            <pc:docMk/>
            <pc:sldMk cId="2299947031" sldId="558"/>
            <ac:spMk id="47" creationId="{1C574E90-1949-4924-B663-AEA13DB7910B}"/>
          </ac:spMkLst>
        </pc:spChg>
        <pc:spChg chg="add del">
          <ac:chgData name="VŨ NGỌC QUANG" userId="23fcd8bb9e19aa0b" providerId="LiveId" clId="{0198F739-AD50-41DA-AF85-C4A73C2C617C}" dt="2021-09-26T15:27:31.815" v="16777" actId="26606"/>
          <ac:spMkLst>
            <pc:docMk/>
            <pc:sldMk cId="2299947031" sldId="558"/>
            <ac:spMk id="69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27:31.815" v="16777" actId="26606"/>
          <ac:spMkLst>
            <pc:docMk/>
            <pc:sldMk cId="2299947031" sldId="558"/>
            <ac:spMk id="70" creationId="{A5271697-90F1-4A23-8EF2-0179F2EAFACB}"/>
          </ac:spMkLst>
        </pc:spChg>
        <pc:spChg chg="add del">
          <ac:chgData name="VŨ NGỌC QUANG" userId="23fcd8bb9e19aa0b" providerId="LiveId" clId="{0198F739-AD50-41DA-AF85-C4A73C2C617C}" dt="2021-09-26T15:28:17.791" v="16783" actId="26606"/>
          <ac:spMkLst>
            <pc:docMk/>
            <pc:sldMk cId="2299947031" sldId="558"/>
            <ac:spMk id="72" creationId="{209FE012-FF59-42B8-9E24-2ADF0BB05EDA}"/>
          </ac:spMkLst>
        </pc:spChg>
        <pc:spChg chg="add del">
          <ac:chgData name="VŨ NGỌC QUANG" userId="23fcd8bb9e19aa0b" providerId="LiveId" clId="{0198F739-AD50-41DA-AF85-C4A73C2C617C}" dt="2021-09-26T15:28:17.791" v="16783" actId="26606"/>
          <ac:spMkLst>
            <pc:docMk/>
            <pc:sldMk cId="2299947031" sldId="558"/>
            <ac:spMk id="73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28:17.791" v="16783" actId="26606"/>
          <ac:spMkLst>
            <pc:docMk/>
            <pc:sldMk cId="2299947031" sldId="558"/>
            <ac:spMk id="74" creationId="{BF647E38-F93D-4661-8D77-CE13EEB65B5A}"/>
          </ac:spMkLst>
        </pc:spChg>
        <pc:spChg chg="add del">
          <ac:chgData name="VŨ NGỌC QUANG" userId="23fcd8bb9e19aa0b" providerId="LiveId" clId="{0198F739-AD50-41DA-AF85-C4A73C2C617C}" dt="2021-09-26T15:28:17.791" v="16783" actId="26606"/>
          <ac:spMkLst>
            <pc:docMk/>
            <pc:sldMk cId="2299947031" sldId="558"/>
            <ac:spMk id="96" creationId="{D6C80E47-971C-437F-B030-191115B01D68}"/>
          </ac:spMkLst>
        </pc:spChg>
        <pc:spChg chg="add del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98" creationId="{D9F5512A-48E1-4C07-B75E-3CCC517B6804}"/>
          </ac:spMkLst>
        </pc:spChg>
        <pc:spChg chg="add del">
          <ac:chgData name="VŨ NGỌC QUANG" userId="23fcd8bb9e19aa0b" providerId="LiveId" clId="{0198F739-AD50-41DA-AF85-C4A73C2C617C}" dt="2021-09-26T15:28:17.777" v="16782" actId="26606"/>
          <ac:spMkLst>
            <pc:docMk/>
            <pc:sldMk cId="2299947031" sldId="558"/>
            <ac:spMk id="101" creationId="{12609869-9E80-471B-A487-A53288E0E791}"/>
          </ac:spMkLst>
        </pc:spChg>
        <pc:spChg chg="add del">
          <ac:chgData name="VŨ NGỌC QUANG" userId="23fcd8bb9e19aa0b" providerId="LiveId" clId="{0198F739-AD50-41DA-AF85-C4A73C2C617C}" dt="2021-09-26T15:28:17.777" v="16782" actId="26606"/>
          <ac:spMkLst>
            <pc:docMk/>
            <pc:sldMk cId="2299947031" sldId="558"/>
            <ac:spMk id="103" creationId="{7004738A-9D34-43E8-97D2-CA0EED4F8BE0}"/>
          </ac:spMkLst>
        </pc:spChg>
        <pc:spChg chg="add del">
          <ac:chgData name="VŨ NGỌC QUANG" userId="23fcd8bb9e19aa0b" providerId="LiveId" clId="{0198F739-AD50-41DA-AF85-C4A73C2C617C}" dt="2021-09-26T15:28:17.777" v="16782" actId="26606"/>
          <ac:spMkLst>
            <pc:docMk/>
            <pc:sldMk cId="2299947031" sldId="558"/>
            <ac:spMk id="105" creationId="{B8B8D07F-F13E-443E-BA68-2D26672D76B9}"/>
          </ac:spMkLst>
        </pc:spChg>
        <pc:spChg chg="add del">
          <ac:chgData name="VŨ NGỌC QUANG" userId="23fcd8bb9e19aa0b" providerId="LiveId" clId="{0198F739-AD50-41DA-AF85-C4A73C2C617C}" dt="2021-09-26T15:28:17.777" v="16782" actId="26606"/>
          <ac:spMkLst>
            <pc:docMk/>
            <pc:sldMk cId="2299947031" sldId="558"/>
            <ac:spMk id="107" creationId="{2813A4FA-24A5-41ED-A534-3807D1B2F344}"/>
          </ac:spMkLst>
        </pc:spChg>
        <pc:spChg chg="add del">
          <ac:chgData name="VŨ NGỌC QUANG" userId="23fcd8bb9e19aa0b" providerId="LiveId" clId="{0198F739-AD50-41DA-AF85-C4A73C2C617C}" dt="2021-09-26T15:28:17.777" v="16782" actId="26606"/>
          <ac:spMkLst>
            <pc:docMk/>
            <pc:sldMk cId="2299947031" sldId="558"/>
            <ac:spMk id="109" creationId="{C3944F27-CA70-4E84-A51A-E6BF89558979}"/>
          </ac:spMkLst>
        </pc:spChg>
        <pc:spChg chg="add del">
          <ac:chgData name="VŨ NGỌC QUANG" userId="23fcd8bb9e19aa0b" providerId="LiveId" clId="{0198F739-AD50-41DA-AF85-C4A73C2C617C}" dt="2021-09-26T15:30:07.612" v="16787" actId="26606"/>
          <ac:spMkLst>
            <pc:docMk/>
            <pc:sldMk cId="2299947031" sldId="558"/>
            <ac:spMk id="128" creationId="{F2AC420E-F79A-4FB7-8013-94B1E8B6320D}"/>
          </ac:spMkLst>
        </pc:spChg>
        <pc:spChg chg="add del">
          <ac:chgData name="VŨ NGỌC QUANG" userId="23fcd8bb9e19aa0b" providerId="LiveId" clId="{0198F739-AD50-41DA-AF85-C4A73C2C617C}" dt="2021-09-26T15:30:07.612" v="16787" actId="26606"/>
          <ac:spMkLst>
            <pc:docMk/>
            <pc:sldMk cId="2299947031" sldId="558"/>
            <ac:spMk id="129" creationId="{D6C80E47-971C-437F-B030-191115B01D68}"/>
          </ac:spMkLst>
        </pc:spChg>
        <pc:spChg chg="add del">
          <ac:chgData name="VŨ NGỌC QUANG" userId="23fcd8bb9e19aa0b" providerId="LiveId" clId="{0198F739-AD50-41DA-AF85-C4A73C2C617C}" dt="2021-09-26T15:30:07.612" v="16787" actId="26606"/>
          <ac:spMkLst>
            <pc:docMk/>
            <pc:sldMk cId="2299947031" sldId="558"/>
            <ac:spMk id="130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30:07.612" v="16787" actId="26606"/>
          <ac:spMkLst>
            <pc:docMk/>
            <pc:sldMk cId="2299947031" sldId="558"/>
            <ac:spMk id="131" creationId="{BF647E38-F93D-4661-8D77-CE13EEB65B5A}"/>
          </ac:spMkLst>
        </pc:spChg>
        <pc:spChg chg="add del">
          <ac:chgData name="VŨ NGỌC QUANG" userId="23fcd8bb9e19aa0b" providerId="LiveId" clId="{0198F739-AD50-41DA-AF85-C4A73C2C617C}" dt="2021-09-26T15:30:07.604" v="16786" actId="26606"/>
          <ac:spMkLst>
            <pc:docMk/>
            <pc:sldMk cId="2299947031" sldId="558"/>
            <ac:spMk id="138" creationId="{F2AC420E-F79A-4FB7-8013-94B1E8B6320D}"/>
          </ac:spMkLst>
        </pc:spChg>
        <pc:spChg chg="add del">
          <ac:chgData name="VŨ NGỌC QUANG" userId="23fcd8bb9e19aa0b" providerId="LiveId" clId="{0198F739-AD50-41DA-AF85-C4A73C2C617C}" dt="2021-09-26T15:30:07.604" v="16786" actId="26606"/>
          <ac:spMkLst>
            <pc:docMk/>
            <pc:sldMk cId="2299947031" sldId="558"/>
            <ac:spMk id="140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30:07.604" v="16786" actId="26606"/>
          <ac:spMkLst>
            <pc:docMk/>
            <pc:sldMk cId="2299947031" sldId="558"/>
            <ac:spMk id="142" creationId="{BF647E38-F93D-4661-8D77-CE13EEB65B5A}"/>
          </ac:spMkLst>
        </pc:spChg>
        <pc:spChg chg="add del">
          <ac:chgData name="VŨ NGỌC QUANG" userId="23fcd8bb9e19aa0b" providerId="LiveId" clId="{0198F739-AD50-41DA-AF85-C4A73C2C617C}" dt="2021-09-26T15:30:07.604" v="16786" actId="26606"/>
          <ac:spMkLst>
            <pc:docMk/>
            <pc:sldMk cId="2299947031" sldId="558"/>
            <ac:spMk id="166" creationId="{D6C80E47-971C-437F-B030-191115B01D68}"/>
          </ac:spMkLst>
        </pc:spChg>
        <pc:spChg chg="add del">
          <ac:chgData name="VŨ NGỌC QUANG" userId="23fcd8bb9e19aa0b" providerId="LiveId" clId="{0198F739-AD50-41DA-AF85-C4A73C2C617C}" dt="2021-09-26T15:31:03.799" v="16791" actId="26606"/>
          <ac:spMkLst>
            <pc:docMk/>
            <pc:sldMk cId="2299947031" sldId="558"/>
            <ac:spMk id="168" creationId="{1B15ED52-F352-441B-82BF-E0EA34836D08}"/>
          </ac:spMkLst>
        </pc:spChg>
        <pc:spChg chg="add del">
          <ac:chgData name="VŨ NGỌC QUANG" userId="23fcd8bb9e19aa0b" providerId="LiveId" clId="{0198F739-AD50-41DA-AF85-C4A73C2C617C}" dt="2021-09-26T15:31:03.799" v="16791" actId="26606"/>
          <ac:spMkLst>
            <pc:docMk/>
            <pc:sldMk cId="2299947031" sldId="558"/>
            <ac:spMk id="169" creationId="{61707E60-CEC9-4661-AA82-69242EB4BDC3}"/>
          </ac:spMkLst>
        </pc:spChg>
        <pc:spChg chg="add del">
          <ac:chgData name="VŨ NGỌC QUANG" userId="23fcd8bb9e19aa0b" providerId="LiveId" clId="{0198F739-AD50-41DA-AF85-C4A73C2C617C}" dt="2021-09-26T15:31:03.799" v="16791" actId="26606"/>
          <ac:spMkLst>
            <pc:docMk/>
            <pc:sldMk cId="2299947031" sldId="558"/>
            <ac:spMk id="170" creationId="{8F035CD8-AE30-4146-96F2-036B0CE5E4F3}"/>
          </ac:spMkLst>
        </pc:spChg>
        <pc:spChg chg="add del">
          <ac:chgData name="VŨ NGỌC QUANG" userId="23fcd8bb9e19aa0b" providerId="LiveId" clId="{0198F739-AD50-41DA-AF85-C4A73C2C617C}" dt="2021-09-26T15:31:03.731" v="16790" actId="26606"/>
          <ac:spMkLst>
            <pc:docMk/>
            <pc:sldMk cId="2299947031" sldId="558"/>
            <ac:spMk id="172" creationId="{12609869-9E80-471B-A487-A53288E0E791}"/>
          </ac:spMkLst>
        </pc:spChg>
        <pc:spChg chg="add del">
          <ac:chgData name="VŨ NGỌC QUANG" userId="23fcd8bb9e19aa0b" providerId="LiveId" clId="{0198F739-AD50-41DA-AF85-C4A73C2C617C}" dt="2021-09-26T15:31:03.731" v="16790" actId="26606"/>
          <ac:spMkLst>
            <pc:docMk/>
            <pc:sldMk cId="2299947031" sldId="558"/>
            <ac:spMk id="173" creationId="{7004738A-9D34-43E8-97D2-CA0EED4F8BE0}"/>
          </ac:spMkLst>
        </pc:spChg>
        <pc:spChg chg="add del">
          <ac:chgData name="VŨ NGỌC QUANG" userId="23fcd8bb9e19aa0b" providerId="LiveId" clId="{0198F739-AD50-41DA-AF85-C4A73C2C617C}" dt="2021-09-26T15:31:03.731" v="16790" actId="26606"/>
          <ac:spMkLst>
            <pc:docMk/>
            <pc:sldMk cId="2299947031" sldId="558"/>
            <ac:spMk id="174" creationId="{B8B8D07F-F13E-443E-BA68-2D26672D76B9}"/>
          </ac:spMkLst>
        </pc:spChg>
        <pc:spChg chg="add del">
          <ac:chgData name="VŨ NGỌC QUANG" userId="23fcd8bb9e19aa0b" providerId="LiveId" clId="{0198F739-AD50-41DA-AF85-C4A73C2C617C}" dt="2021-09-26T15:31:03.731" v="16790" actId="26606"/>
          <ac:spMkLst>
            <pc:docMk/>
            <pc:sldMk cId="2299947031" sldId="558"/>
            <ac:spMk id="175" creationId="{2813A4FA-24A5-41ED-A534-3807D1B2F344}"/>
          </ac:spMkLst>
        </pc:spChg>
        <pc:spChg chg="add del">
          <ac:chgData name="VŨ NGỌC QUANG" userId="23fcd8bb9e19aa0b" providerId="LiveId" clId="{0198F739-AD50-41DA-AF85-C4A73C2C617C}" dt="2021-09-26T15:31:03.731" v="16790" actId="26606"/>
          <ac:spMkLst>
            <pc:docMk/>
            <pc:sldMk cId="2299947031" sldId="558"/>
            <ac:spMk id="176" creationId="{C3944F27-CA70-4E84-A51A-E6BF89558979}"/>
          </ac:spMkLst>
        </pc:spChg>
        <pc:spChg chg="add del">
          <ac:chgData name="VŨ NGỌC QUANG" userId="23fcd8bb9e19aa0b" providerId="LiveId" clId="{0198F739-AD50-41DA-AF85-C4A73C2C617C}" dt="2021-09-26T15:32:29.244" v="16799" actId="26606"/>
          <ac:spMkLst>
            <pc:docMk/>
            <pc:sldMk cId="2299947031" sldId="558"/>
            <ac:spMk id="188" creationId="{1C574E90-1949-4924-B663-AEA13DB7910B}"/>
          </ac:spMkLst>
        </pc:spChg>
        <pc:spChg chg="add del">
          <ac:chgData name="VŨ NGỌC QUANG" userId="23fcd8bb9e19aa0b" providerId="LiveId" clId="{0198F739-AD50-41DA-AF85-C4A73C2C617C}" dt="2021-09-26T15:32:29.244" v="16799" actId="26606"/>
          <ac:spMkLst>
            <pc:docMk/>
            <pc:sldMk cId="2299947031" sldId="558"/>
            <ac:spMk id="189" creationId="{A5271697-90F1-4A23-8EF2-0179F2EAFACB}"/>
          </ac:spMkLst>
        </pc:spChg>
        <pc:spChg chg="add del">
          <ac:chgData name="VŨ NGỌC QUANG" userId="23fcd8bb9e19aa0b" providerId="LiveId" clId="{0198F739-AD50-41DA-AF85-C4A73C2C617C}" dt="2021-09-26T15:32:29.244" v="16799" actId="26606"/>
          <ac:spMkLst>
            <pc:docMk/>
            <pc:sldMk cId="2299947031" sldId="558"/>
            <ac:spMk id="190" creationId="{3CD1EA40-7116-4FCB-9369-70F29FAA91EC}"/>
          </ac:spMkLst>
        </pc:spChg>
        <pc:spChg chg="add del">
          <ac:chgData name="VŨ NGỌC QUANG" userId="23fcd8bb9e19aa0b" providerId="LiveId" clId="{0198F739-AD50-41DA-AF85-C4A73C2C617C}" dt="2021-09-26T15:32:29.244" v="16799" actId="26606"/>
          <ac:spMkLst>
            <pc:docMk/>
            <pc:sldMk cId="2299947031" sldId="558"/>
            <ac:spMk id="191" creationId="{D9F5512A-48E1-4C07-B75E-3CCC517B6804}"/>
          </ac:spMkLst>
        </pc:spChg>
        <pc:spChg chg="add del">
          <ac:chgData name="VŨ NGỌC QUANG" userId="23fcd8bb9e19aa0b" providerId="LiveId" clId="{0198F739-AD50-41DA-AF85-C4A73C2C617C}" dt="2021-09-26T15:34:05.099" v="16807" actId="26606"/>
          <ac:spMkLst>
            <pc:docMk/>
            <pc:sldMk cId="2299947031" sldId="558"/>
            <ac:spMk id="207" creationId="{A8384FB5-9ADC-4DDC-881B-597D56F5B15D}"/>
          </ac:spMkLst>
        </pc:spChg>
        <pc:spChg chg="add del">
          <ac:chgData name="VŨ NGỌC QUANG" userId="23fcd8bb9e19aa0b" providerId="LiveId" clId="{0198F739-AD50-41DA-AF85-C4A73C2C617C}" dt="2021-09-26T15:34:05.099" v="16807" actId="26606"/>
          <ac:spMkLst>
            <pc:docMk/>
            <pc:sldMk cId="2299947031" sldId="558"/>
            <ac:spMk id="209" creationId="{91E5A9A7-95C6-4F4F-B00E-C82E07FE62EF}"/>
          </ac:spMkLst>
        </pc:spChg>
        <pc:spChg chg="add del">
          <ac:chgData name="VŨ NGỌC QUANG" userId="23fcd8bb9e19aa0b" providerId="LiveId" clId="{0198F739-AD50-41DA-AF85-C4A73C2C617C}" dt="2021-09-26T15:34:05.099" v="16807" actId="26606"/>
          <ac:spMkLst>
            <pc:docMk/>
            <pc:sldMk cId="2299947031" sldId="558"/>
            <ac:spMk id="211" creationId="{D07DD2DE-F619-49DD-B5E7-03A290FF4ED1}"/>
          </ac:spMkLst>
        </pc:spChg>
        <pc:spChg chg="add del">
          <ac:chgData name="VŨ NGỌC QUANG" userId="23fcd8bb9e19aa0b" providerId="LiveId" clId="{0198F739-AD50-41DA-AF85-C4A73C2C617C}" dt="2021-09-26T15:34:05.099" v="16807" actId="26606"/>
          <ac:spMkLst>
            <pc:docMk/>
            <pc:sldMk cId="2299947031" sldId="558"/>
            <ac:spMk id="213" creationId="{85149191-5F60-4A28-AAFF-039F96B0F3EC}"/>
          </ac:spMkLst>
        </pc:spChg>
        <pc:spChg chg="add del">
          <ac:chgData name="VŨ NGỌC QUANG" userId="23fcd8bb9e19aa0b" providerId="LiveId" clId="{0198F739-AD50-41DA-AF85-C4A73C2C617C}" dt="2021-09-26T15:34:05.099" v="16807" actId="26606"/>
          <ac:spMkLst>
            <pc:docMk/>
            <pc:sldMk cId="2299947031" sldId="558"/>
            <ac:spMk id="215" creationId="{F8260ED5-17F7-4158-B241-D51DD4CF1B7E}"/>
          </ac:spMkLst>
        </pc:spChg>
        <pc:spChg chg="add del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17" creationId="{1C574E90-1949-4924-B663-AEA13DB7910B}"/>
          </ac:spMkLst>
        </pc:spChg>
        <pc:spChg chg="add del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18" creationId="{3CD1EA40-7116-4FCB-9369-70F29FAA91EC}"/>
          </ac:spMkLst>
        </pc:spChg>
        <pc:spChg chg="add mod">
          <ac:chgData name="VŨ NGỌC QUANG" userId="23fcd8bb9e19aa0b" providerId="LiveId" clId="{0198F739-AD50-41DA-AF85-C4A73C2C617C}" dt="2021-09-26T15:34:58.115" v="16819" actId="1076"/>
          <ac:spMkLst>
            <pc:docMk/>
            <pc:sldMk cId="2299947031" sldId="558"/>
            <ac:spMk id="219" creationId="{CA980568-D45F-410A-B513-C59567FFE8D2}"/>
          </ac:spMkLst>
        </pc:spChg>
        <pc:spChg chg="add del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37" creationId="{A5271697-90F1-4A23-8EF2-0179F2EAFACB}"/>
          </ac:spMkLst>
        </pc:spChg>
        <pc:spChg chg="add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39" creationId="{E0F901BB-7A9C-4782-8C5A-6C87181334E6}"/>
          </ac:spMkLst>
        </pc:spChg>
        <pc:spChg chg="add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40" creationId="{8613BD32-1832-419B-B375-14DAB288BF8B}"/>
          </ac:spMkLst>
        </pc:spChg>
        <pc:spChg chg="add">
          <ac:chgData name="VŨ NGỌC QUANG" userId="23fcd8bb9e19aa0b" providerId="LiveId" clId="{0198F739-AD50-41DA-AF85-C4A73C2C617C}" dt="2021-09-26T15:34:30.971" v="16809" actId="26606"/>
          <ac:spMkLst>
            <pc:docMk/>
            <pc:sldMk cId="2299947031" sldId="558"/>
            <ac:spMk id="256" creationId="{4E6624E0-4F60-48BC-A7A3-E9E39558C6EC}"/>
          </ac:spMkLst>
        </pc:spChg>
        <pc:grpChg chg="add del">
          <ac:chgData name="VŨ NGỌC QUANG" userId="23fcd8bb9e19aa0b" providerId="LiveId" clId="{0198F739-AD50-41DA-AF85-C4A73C2C617C}" dt="2021-09-26T15:27:31.832" v="16778" actId="26606"/>
          <ac:grpSpMkLst>
            <pc:docMk/>
            <pc:sldMk cId="2299947031" sldId="558"/>
            <ac:grpSpMk id="15" creationId="{A9B4CF53-BC95-46A2-B37D-D05450472BCB}"/>
          </ac:grpSpMkLst>
        </pc:grpChg>
        <pc:grpChg chg="add del">
          <ac:chgData name="VŨ NGỌC QUANG" userId="23fcd8bb9e19aa0b" providerId="LiveId" clId="{0198F739-AD50-41DA-AF85-C4A73C2C617C}" dt="2021-09-26T15:27:31.815" v="16777" actId="26606"/>
          <ac:grpSpMkLst>
            <pc:docMk/>
            <pc:sldMk cId="2299947031" sldId="558"/>
            <ac:grpSpMk id="48" creationId="{9CF1CD8B-D430-49E7-8630-84152C414EAC}"/>
          </ac:grpSpMkLst>
        </pc:grpChg>
        <pc:grpChg chg="add del">
          <ac:chgData name="VŨ NGỌC QUANG" userId="23fcd8bb9e19aa0b" providerId="LiveId" clId="{0198F739-AD50-41DA-AF85-C4A73C2C617C}" dt="2021-09-26T15:28:17.791" v="16783" actId="26606"/>
          <ac:grpSpMkLst>
            <pc:docMk/>
            <pc:sldMk cId="2299947031" sldId="558"/>
            <ac:grpSpMk id="75" creationId="{537B7F17-6743-434B-B741-1EB675A75F04}"/>
          </ac:grpSpMkLst>
        </pc:grpChg>
        <pc:grpChg chg="add del">
          <ac:chgData name="VŨ NGỌC QUANG" userId="23fcd8bb9e19aa0b" providerId="LiveId" clId="{0198F739-AD50-41DA-AF85-C4A73C2C617C}" dt="2021-09-26T15:34:30.971" v="16809" actId="26606"/>
          <ac:grpSpMkLst>
            <pc:docMk/>
            <pc:sldMk cId="2299947031" sldId="558"/>
            <ac:grpSpMk id="100" creationId="{9CF1CD8B-D430-49E7-8630-84152C414EAC}"/>
          </ac:grpSpMkLst>
        </pc:grpChg>
        <pc:grpChg chg="add del">
          <ac:chgData name="VŨ NGỌC QUANG" userId="23fcd8bb9e19aa0b" providerId="LiveId" clId="{0198F739-AD50-41DA-AF85-C4A73C2C617C}" dt="2021-09-26T15:30:07.612" v="16787" actId="26606"/>
          <ac:grpSpMkLst>
            <pc:docMk/>
            <pc:sldMk cId="2299947031" sldId="558"/>
            <ac:grpSpMk id="132" creationId="{8E8872B6-836E-4281-A971-D133C61875CB}"/>
          </ac:grpSpMkLst>
        </pc:grpChg>
        <pc:grpChg chg="add del">
          <ac:chgData name="VŨ NGỌC QUANG" userId="23fcd8bb9e19aa0b" providerId="LiveId" clId="{0198F739-AD50-41DA-AF85-C4A73C2C617C}" dt="2021-09-26T15:30:07.604" v="16786" actId="26606"/>
          <ac:grpSpMkLst>
            <pc:docMk/>
            <pc:sldMk cId="2299947031" sldId="558"/>
            <ac:grpSpMk id="144" creationId="{8E8872B6-836E-4281-A971-D133C61875CB}"/>
          </ac:grpSpMkLst>
        </pc:grpChg>
        <pc:grpChg chg="add del">
          <ac:chgData name="VŨ NGỌC QUANG" userId="23fcd8bb9e19aa0b" providerId="LiveId" clId="{0198F739-AD50-41DA-AF85-C4A73C2C617C}" dt="2021-09-26T15:32:29.244" v="16799" actId="26606"/>
          <ac:grpSpMkLst>
            <pc:docMk/>
            <pc:sldMk cId="2299947031" sldId="558"/>
            <ac:grpSpMk id="192" creationId="{9CF1CD8B-D430-49E7-8630-84152C414EAC}"/>
          </ac:grpSpMkLst>
        </pc:grpChg>
        <pc:grpChg chg="add">
          <ac:chgData name="VŨ NGỌC QUANG" userId="23fcd8bb9e19aa0b" providerId="LiveId" clId="{0198F739-AD50-41DA-AF85-C4A73C2C617C}" dt="2021-09-26T15:34:30.971" v="16809" actId="26606"/>
          <ac:grpSpMkLst>
            <pc:docMk/>
            <pc:sldMk cId="2299947031" sldId="558"/>
            <ac:grpSpMk id="241" creationId="{9BCCBF24-A5FC-4809-8882-96D2EBD24938}"/>
          </ac:grpSpMkLst>
        </pc:grpChg>
        <pc:picChg chg="add mod ord">
          <ac:chgData name="VŨ NGỌC QUANG" userId="23fcd8bb9e19aa0b" providerId="LiveId" clId="{0198F739-AD50-41DA-AF85-C4A73C2C617C}" dt="2021-09-26T15:34:30.971" v="16809" actId="26606"/>
          <ac:picMkLst>
            <pc:docMk/>
            <pc:sldMk cId="2299947031" sldId="558"/>
            <ac:picMk id="4" creationId="{4F850C53-CA53-4719-A235-24C1E89A9EA2}"/>
          </ac:picMkLst>
        </pc:picChg>
      </pc:sldChg>
      <pc:sldChg chg="addSp delSp modSp new mod ord setBg modAnim">
        <pc:chgData name="VŨ NGỌC QUANG" userId="23fcd8bb9e19aa0b" providerId="LiveId" clId="{0198F739-AD50-41DA-AF85-C4A73C2C617C}" dt="2021-09-27T08:40:05.021" v="19166"/>
        <pc:sldMkLst>
          <pc:docMk/>
          <pc:sldMk cId="2606082038" sldId="559"/>
        </pc:sldMkLst>
        <pc:spChg chg="del mod">
          <ac:chgData name="VŨ NGỌC QUANG" userId="23fcd8bb9e19aa0b" providerId="LiveId" clId="{0198F739-AD50-41DA-AF85-C4A73C2C617C}" dt="2021-09-26T15:33:30.446" v="16806" actId="21"/>
          <ac:spMkLst>
            <pc:docMk/>
            <pc:sldMk cId="2606082038" sldId="559"/>
            <ac:spMk id="2" creationId="{446F50DB-1778-4A3F-8EE7-45B53E83BD9C}"/>
          </ac:spMkLst>
        </pc:spChg>
        <pc:spChg chg="mod">
          <ac:chgData name="VŨ NGỌC QUANG" userId="23fcd8bb9e19aa0b" providerId="LiveId" clId="{0198F739-AD50-41DA-AF85-C4A73C2C617C}" dt="2021-09-27T08:35:30.620" v="18790" actId="27636"/>
          <ac:spMkLst>
            <pc:docMk/>
            <pc:sldMk cId="2606082038" sldId="559"/>
            <ac:spMk id="3" creationId="{24EE67CB-7B9F-455C-9024-53EA27F9202A}"/>
          </ac:spMkLst>
        </pc:spChg>
        <pc:spChg chg="add del">
          <ac:chgData name="VŨ NGỌC QUANG" userId="23fcd8bb9e19aa0b" providerId="LiveId" clId="{0198F739-AD50-41DA-AF85-C4A73C2C617C}" dt="2021-09-26T15:47:31.334" v="16988" actId="26606"/>
          <ac:spMkLst>
            <pc:docMk/>
            <pc:sldMk cId="2606082038" sldId="559"/>
            <ac:spMk id="9" creationId="{11C59EDF-5A1E-404D-B55D-8AEA5D8D6D62}"/>
          </ac:spMkLst>
        </pc:spChg>
        <pc:spChg chg="add del">
          <ac:chgData name="VŨ NGỌC QUANG" userId="23fcd8bb9e19aa0b" providerId="LiveId" clId="{0198F739-AD50-41DA-AF85-C4A73C2C617C}" dt="2021-09-26T15:47:31.334" v="16988" actId="26606"/>
          <ac:spMkLst>
            <pc:docMk/>
            <pc:sldMk cId="2606082038" sldId="559"/>
            <ac:spMk id="11" creationId="{FEE0385D-4151-43AA-9C6B-0365E103172D}"/>
          </ac:spMkLst>
        </pc:spChg>
        <pc:spChg chg="add">
          <ac:chgData name="VŨ NGỌC QUANG" userId="23fcd8bb9e19aa0b" providerId="LiveId" clId="{0198F739-AD50-41DA-AF85-C4A73C2C617C}" dt="2021-09-26T15:47:31.334" v="16988" actId="26606"/>
          <ac:spMkLst>
            <pc:docMk/>
            <pc:sldMk cId="2606082038" sldId="559"/>
            <ac:spMk id="71" creationId="{5E39A796-BE83-48B1-B33F-35C4A32AAB57}"/>
          </ac:spMkLst>
        </pc:spChg>
        <pc:spChg chg="add">
          <ac:chgData name="VŨ NGỌC QUANG" userId="23fcd8bb9e19aa0b" providerId="LiveId" clId="{0198F739-AD50-41DA-AF85-C4A73C2C617C}" dt="2021-09-26T15:47:31.334" v="16988" actId="26606"/>
          <ac:spMkLst>
            <pc:docMk/>
            <pc:sldMk cId="2606082038" sldId="559"/>
            <ac:spMk id="73" creationId="{72F84B47-E267-4194-8194-831DB7B5547F}"/>
          </ac:spMkLst>
        </pc:spChg>
        <pc:picChg chg="add del mod">
          <ac:chgData name="VŨ NGỌC QUANG" userId="23fcd8bb9e19aa0b" providerId="LiveId" clId="{0198F739-AD50-41DA-AF85-C4A73C2C617C}" dt="2021-09-26T15:47:24.271" v="16986" actId="478"/>
          <ac:picMkLst>
            <pc:docMk/>
            <pc:sldMk cId="2606082038" sldId="559"/>
            <ac:picMk id="4" creationId="{0F5311E6-1B66-4EE8-A8AD-81F96DBFE0FB}"/>
          </ac:picMkLst>
        </pc:picChg>
        <pc:picChg chg="add mod">
          <ac:chgData name="VŨ NGỌC QUANG" userId="23fcd8bb9e19aa0b" providerId="LiveId" clId="{0198F739-AD50-41DA-AF85-C4A73C2C617C}" dt="2021-09-26T15:47:31.334" v="16988" actId="26606"/>
          <ac:picMkLst>
            <pc:docMk/>
            <pc:sldMk cId="2606082038" sldId="559"/>
            <ac:picMk id="3074" creationId="{B02C7874-3B5E-4019-BD8E-314329E29DFC}"/>
          </ac:picMkLst>
        </pc:picChg>
      </pc:sldChg>
      <pc:sldChg chg="addSp delSp modSp new mod">
        <pc:chgData name="VŨ NGỌC QUANG" userId="23fcd8bb9e19aa0b" providerId="LiveId" clId="{0198F739-AD50-41DA-AF85-C4A73C2C617C}" dt="2021-09-29T00:46:43.947" v="29492" actId="20577"/>
        <pc:sldMkLst>
          <pc:docMk/>
          <pc:sldMk cId="320119400" sldId="560"/>
        </pc:sldMkLst>
        <pc:spChg chg="mod">
          <ac:chgData name="VŨ NGỌC QUANG" userId="23fcd8bb9e19aa0b" providerId="LiveId" clId="{0198F739-AD50-41DA-AF85-C4A73C2C617C}" dt="2021-09-29T00:46:43.947" v="29492" actId="20577"/>
          <ac:spMkLst>
            <pc:docMk/>
            <pc:sldMk cId="320119400" sldId="560"/>
            <ac:spMk id="2" creationId="{74D10E02-B17B-493A-AFC3-84110447C325}"/>
          </ac:spMkLst>
        </pc:spChg>
        <pc:spChg chg="del">
          <ac:chgData name="VŨ NGỌC QUANG" userId="23fcd8bb9e19aa0b" providerId="LiveId" clId="{0198F739-AD50-41DA-AF85-C4A73C2C617C}" dt="2021-09-27T16:56:14.140" v="23184"/>
          <ac:spMkLst>
            <pc:docMk/>
            <pc:sldMk cId="320119400" sldId="560"/>
            <ac:spMk id="3" creationId="{C9A651C2-4C9B-42EE-BDBF-B45E32B58E3C}"/>
          </ac:spMkLst>
        </pc:spChg>
        <pc:spChg chg="add del mod">
          <ac:chgData name="VŨ NGỌC QUANG" userId="23fcd8bb9e19aa0b" providerId="LiveId" clId="{0198F739-AD50-41DA-AF85-C4A73C2C617C}" dt="2021-09-28T13:36:00.408" v="24645" actId="21"/>
          <ac:spMkLst>
            <pc:docMk/>
            <pc:sldMk cId="320119400" sldId="560"/>
            <ac:spMk id="5" creationId="{58525F57-ADA4-4B40-8625-684ED13553B8}"/>
          </ac:spMkLst>
        </pc:spChg>
        <pc:picChg chg="add mod">
          <ac:chgData name="VŨ NGỌC QUANG" userId="23fcd8bb9e19aa0b" providerId="LiveId" clId="{0198F739-AD50-41DA-AF85-C4A73C2C617C}" dt="2021-09-26T16:19:04.411" v="17085" actId="1076"/>
          <ac:picMkLst>
            <pc:docMk/>
            <pc:sldMk cId="320119400" sldId="560"/>
            <ac:picMk id="4" creationId="{B0FD5FD2-9FFC-49D1-A721-8FDEB4990FFF}"/>
          </ac:picMkLst>
        </pc:picChg>
        <pc:picChg chg="add del mod">
          <ac:chgData name="VŨ NGỌC QUANG" userId="23fcd8bb9e19aa0b" providerId="LiveId" clId="{0198F739-AD50-41DA-AF85-C4A73C2C617C}" dt="2021-09-28T13:35:53.391" v="24643" actId="478"/>
          <ac:picMkLst>
            <pc:docMk/>
            <pc:sldMk cId="320119400" sldId="560"/>
            <ac:picMk id="6" creationId="{463EBF23-7518-4F1C-A0CE-8AB15F0BA931}"/>
          </ac:picMkLst>
        </pc:picChg>
        <pc:picChg chg="add del mod">
          <ac:chgData name="VŨ NGỌC QUANG" userId="23fcd8bb9e19aa0b" providerId="LiveId" clId="{0198F739-AD50-41DA-AF85-C4A73C2C617C}" dt="2021-09-28T13:36:01.492" v="24646" actId="478"/>
          <ac:picMkLst>
            <pc:docMk/>
            <pc:sldMk cId="320119400" sldId="560"/>
            <ac:picMk id="8" creationId="{DB40BE6E-5C73-4992-BD71-7B54886DF810}"/>
          </ac:picMkLst>
        </pc:picChg>
      </pc:sldChg>
      <pc:sldChg chg="addSp delSp modSp new mod setBg">
        <pc:chgData name="VŨ NGỌC QUANG" userId="23fcd8bb9e19aa0b" providerId="LiveId" clId="{0198F739-AD50-41DA-AF85-C4A73C2C617C}" dt="2021-09-29T01:24:13.017" v="29531" actId="21"/>
        <pc:sldMkLst>
          <pc:docMk/>
          <pc:sldMk cId="3482527477" sldId="561"/>
        </pc:sldMkLst>
        <pc:spChg chg="del mod">
          <ac:chgData name="VŨ NGỌC QUANG" userId="23fcd8bb9e19aa0b" providerId="LiveId" clId="{0198F739-AD50-41DA-AF85-C4A73C2C617C}" dt="2021-09-26T16:30:14.535" v="17091" actId="478"/>
          <ac:spMkLst>
            <pc:docMk/>
            <pc:sldMk cId="3482527477" sldId="561"/>
            <ac:spMk id="2" creationId="{903A570B-2C72-4025-8431-4D1A5BDC4936}"/>
          </ac:spMkLst>
        </pc:spChg>
        <pc:spChg chg="del">
          <ac:chgData name="VŨ NGỌC QUANG" userId="23fcd8bb9e19aa0b" providerId="LiveId" clId="{0198F739-AD50-41DA-AF85-C4A73C2C617C}" dt="2021-09-26T16:29:42.420" v="17088"/>
          <ac:spMkLst>
            <pc:docMk/>
            <pc:sldMk cId="3482527477" sldId="561"/>
            <ac:spMk id="3" creationId="{1F9C98CD-DB2C-4D6C-982C-62019AAC1798}"/>
          </ac:spMkLst>
        </pc:spChg>
        <pc:spChg chg="add mod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8" creationId="{C75DDDDA-5D1B-4D58-9CFC-06D939A5A38E}"/>
          </ac:spMkLst>
        </pc:spChg>
        <pc:spChg chg="add del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11" creationId="{A8DA60CF-CBAA-4AC9-A045-549D64CDCF3E}"/>
          </ac:spMkLst>
        </pc:spChg>
        <pc:spChg chg="add del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13" creationId="{8E20FA99-AAAC-4AF3-9FAE-707420324F1C}"/>
          </ac:spMkLst>
        </pc:spChg>
        <pc:spChg chg="add del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15" creationId="{9573BE85-6043-4C3A-A7DD-483A0A5FB740}"/>
          </ac:spMkLst>
        </pc:spChg>
        <pc:spChg chg="add del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20" creationId="{61293230-B0F6-45B1-96D1-13D18E242995}"/>
          </ac:spMkLst>
        </pc:spChg>
        <pc:spChg chg="add del">
          <ac:chgData name="VŨ NGỌC QUANG" userId="23fcd8bb9e19aa0b" providerId="LiveId" clId="{0198F739-AD50-41DA-AF85-C4A73C2C617C}" dt="2021-09-29T01:23:59.784" v="29528" actId="26606"/>
          <ac:spMkLst>
            <pc:docMk/>
            <pc:sldMk cId="3482527477" sldId="561"/>
            <ac:spMk id="22" creationId="{0A1E0707-4985-454B-ACE0-4855BB55875E}"/>
          </ac:spMkLst>
        </pc:spChg>
        <pc:picChg chg="add del mod">
          <ac:chgData name="VŨ NGỌC QUANG" userId="23fcd8bb9e19aa0b" providerId="LiveId" clId="{0198F739-AD50-41DA-AF85-C4A73C2C617C}" dt="2021-09-29T01:24:13.017" v="29531" actId="21"/>
          <ac:picMkLst>
            <pc:docMk/>
            <pc:sldMk cId="3482527477" sldId="561"/>
            <ac:picMk id="4" creationId="{B0832A68-6B68-4031-AEBF-F7CC4B370D24}"/>
          </ac:picMkLst>
        </pc:picChg>
        <pc:picChg chg="add mod">
          <ac:chgData name="VŨ NGỌC QUANG" userId="23fcd8bb9e19aa0b" providerId="LiveId" clId="{0198F739-AD50-41DA-AF85-C4A73C2C617C}" dt="2021-09-29T01:24:04.096" v="29530" actId="1076"/>
          <ac:picMkLst>
            <pc:docMk/>
            <pc:sldMk cId="3482527477" sldId="561"/>
            <ac:picMk id="7" creationId="{2A7B9631-022A-48AF-9D15-884E912E5506}"/>
          </ac:picMkLst>
        </pc:picChg>
      </pc:sldChg>
      <pc:sldChg chg="addSp delSp modSp new del mod setBg modAnim">
        <pc:chgData name="VŨ NGỌC QUANG" userId="23fcd8bb9e19aa0b" providerId="LiveId" clId="{0198F739-AD50-41DA-AF85-C4A73C2C617C}" dt="2021-09-28T13:12:23.520" v="24381" actId="2696"/>
        <pc:sldMkLst>
          <pc:docMk/>
          <pc:sldMk cId="3248958912" sldId="562"/>
        </pc:sldMkLst>
        <pc:spChg chg="del">
          <ac:chgData name="VŨ NGỌC QUANG" userId="23fcd8bb9e19aa0b" providerId="LiveId" clId="{0198F739-AD50-41DA-AF85-C4A73C2C617C}" dt="2021-09-27T14:11:04.236" v="19749" actId="26606"/>
          <ac:spMkLst>
            <pc:docMk/>
            <pc:sldMk cId="3248958912" sldId="562"/>
            <ac:spMk id="2" creationId="{E9C54A68-FA5B-4493-856A-D4AF96E47D7D}"/>
          </ac:spMkLst>
        </pc:spChg>
        <pc:spChg chg="del">
          <ac:chgData name="VŨ NGỌC QUANG" userId="23fcd8bb9e19aa0b" providerId="LiveId" clId="{0198F739-AD50-41DA-AF85-C4A73C2C617C}" dt="2021-09-27T14:07:55.026" v="19744"/>
          <ac:spMkLst>
            <pc:docMk/>
            <pc:sldMk cId="3248958912" sldId="562"/>
            <ac:spMk id="3" creationId="{7C3F9A7B-4CFE-4FB3-B2B5-89FA40E378AA}"/>
          </ac:spMkLst>
        </pc:spChg>
        <pc:spChg chg="add">
          <ac:chgData name="VŨ NGỌC QUANG" userId="23fcd8bb9e19aa0b" providerId="LiveId" clId="{0198F739-AD50-41DA-AF85-C4A73C2C617C}" dt="2021-09-27T14:11:04.236" v="19749" actId="26606"/>
          <ac:spMkLst>
            <pc:docMk/>
            <pc:sldMk cId="3248958912" sldId="562"/>
            <ac:spMk id="9" creationId="{AB8C311F-7253-4AED-9701-7FC0708C41C7}"/>
          </ac:spMkLst>
        </pc:spChg>
        <pc:spChg chg="add">
          <ac:chgData name="VŨ NGỌC QUANG" userId="23fcd8bb9e19aa0b" providerId="LiveId" clId="{0198F739-AD50-41DA-AF85-C4A73C2C617C}" dt="2021-09-27T14:11:04.236" v="19749" actId="26606"/>
          <ac:spMkLst>
            <pc:docMk/>
            <pc:sldMk cId="3248958912" sldId="562"/>
            <ac:spMk id="11" creationId="{E2384209-CB15-4CDF-9D31-C44FD9A3F20D}"/>
          </ac:spMkLst>
        </pc:spChg>
        <pc:spChg chg="add">
          <ac:chgData name="VŨ NGỌC QUANG" userId="23fcd8bb9e19aa0b" providerId="LiveId" clId="{0198F739-AD50-41DA-AF85-C4A73C2C617C}" dt="2021-09-27T14:11:04.236" v="19749" actId="26606"/>
          <ac:spMkLst>
            <pc:docMk/>
            <pc:sldMk cId="3248958912" sldId="562"/>
            <ac:spMk id="13" creationId="{2633B3B5-CC90-43F0-8714-D31D1F3F0209}"/>
          </ac:spMkLst>
        </pc:spChg>
        <pc:spChg chg="add">
          <ac:chgData name="VŨ NGỌC QUANG" userId="23fcd8bb9e19aa0b" providerId="LiveId" clId="{0198F739-AD50-41DA-AF85-C4A73C2C617C}" dt="2021-09-27T14:11:04.236" v="19749" actId="26606"/>
          <ac:spMkLst>
            <pc:docMk/>
            <pc:sldMk cId="3248958912" sldId="562"/>
            <ac:spMk id="15" creationId="{A8D57A06-A426-446D-B02C-A2DC6B62E45E}"/>
          </ac:spMkLst>
        </pc:spChg>
        <pc:picChg chg="add mod">
          <ac:chgData name="VŨ NGỌC QUANG" userId="23fcd8bb9e19aa0b" providerId="LiveId" clId="{0198F739-AD50-41DA-AF85-C4A73C2C617C}" dt="2021-09-27T14:11:04.236" v="19749" actId="26606"/>
          <ac:picMkLst>
            <pc:docMk/>
            <pc:sldMk cId="3248958912" sldId="562"/>
            <ac:picMk id="4" creationId="{7E1EBAA3-9991-411B-9D70-5E7305709CB6}"/>
          </ac:picMkLst>
        </pc:picChg>
        <pc:picChg chg="add del">
          <ac:chgData name="VŨ NGỌC QUANG" userId="23fcd8bb9e19aa0b" providerId="LiveId" clId="{0198F739-AD50-41DA-AF85-C4A73C2C617C}" dt="2021-09-27T14:07:52.485" v="19743" actId="478"/>
          <ac:picMkLst>
            <pc:docMk/>
            <pc:sldMk cId="3248958912" sldId="562"/>
            <ac:picMk id="1026" creationId="{F3C023C0-B6B3-455B-814E-43C510B257C0}"/>
          </ac:picMkLst>
        </pc:picChg>
      </pc:sldChg>
      <pc:sldChg chg="new del">
        <pc:chgData name="VŨ NGỌC QUANG" userId="23fcd8bb9e19aa0b" providerId="LiveId" clId="{0198F739-AD50-41DA-AF85-C4A73C2C617C}" dt="2021-09-27T15:04:53.847" v="21587" actId="2696"/>
        <pc:sldMkLst>
          <pc:docMk/>
          <pc:sldMk cId="3205215436" sldId="563"/>
        </pc:sldMkLst>
      </pc:sldChg>
      <pc:sldChg chg="addSp delSp modSp new mod ord setBg modAnim">
        <pc:chgData name="VŨ NGỌC QUANG" userId="23fcd8bb9e19aa0b" providerId="LiveId" clId="{0198F739-AD50-41DA-AF85-C4A73C2C617C}" dt="2021-09-28T07:40:09.864" v="23972" actId="1076"/>
        <pc:sldMkLst>
          <pc:docMk/>
          <pc:sldMk cId="1973297308" sldId="564"/>
        </pc:sldMkLst>
        <pc:spChg chg="del mod ord">
          <ac:chgData name="VŨ NGỌC QUANG" userId="23fcd8bb9e19aa0b" providerId="LiveId" clId="{0198F739-AD50-41DA-AF85-C4A73C2C617C}" dt="2021-09-27T08:21:29.550" v="18210" actId="21"/>
          <ac:spMkLst>
            <pc:docMk/>
            <pc:sldMk cId="1973297308" sldId="564"/>
            <ac:spMk id="2" creationId="{A031DE1E-A251-4194-B033-F10FFE6DA181}"/>
          </ac:spMkLst>
        </pc:spChg>
        <pc:spChg chg="del">
          <ac:chgData name="VŨ NGỌC QUANG" userId="23fcd8bb9e19aa0b" providerId="LiveId" clId="{0198F739-AD50-41DA-AF85-C4A73C2C617C}" dt="2021-09-27T08:20:27.157" v="18205"/>
          <ac:spMkLst>
            <pc:docMk/>
            <pc:sldMk cId="1973297308" sldId="564"/>
            <ac:spMk id="3" creationId="{8FD39106-1345-41D5-BFD7-C0EDB2B439C7}"/>
          </ac:spMkLst>
        </pc:spChg>
        <pc:spChg chg="add del">
          <ac:chgData name="VŨ NGỌC QUANG" userId="23fcd8bb9e19aa0b" providerId="LiveId" clId="{0198F739-AD50-41DA-AF85-C4A73C2C617C}" dt="2021-09-27T08:21:18.881" v="18208" actId="26606"/>
          <ac:spMkLst>
            <pc:docMk/>
            <pc:sldMk cId="1973297308" sldId="564"/>
            <ac:spMk id="73" creationId="{9F701746-0657-4467-BBD3-24051A715C25}"/>
          </ac:spMkLst>
        </pc:spChg>
        <pc:spChg chg="add del">
          <ac:chgData name="VŨ NGỌC QUANG" userId="23fcd8bb9e19aa0b" providerId="LiveId" clId="{0198F739-AD50-41DA-AF85-C4A73C2C617C}" dt="2021-09-27T08:21:18.881" v="18208" actId="26606"/>
          <ac:spMkLst>
            <pc:docMk/>
            <pc:sldMk cId="1973297308" sldId="564"/>
            <ac:spMk id="75" creationId="{117BEB00-3E3D-4F08-AF56-DB0D22FB5F64}"/>
          </ac:spMkLst>
        </pc:spChg>
        <pc:spChg chg="add del">
          <ac:chgData name="VŨ NGỌC QUANG" userId="23fcd8bb9e19aa0b" providerId="LiveId" clId="{0198F739-AD50-41DA-AF85-C4A73C2C617C}" dt="2021-09-27T08:30:44.789" v="18613" actId="26606"/>
          <ac:spMkLst>
            <pc:docMk/>
            <pc:sldMk cId="1973297308" sldId="564"/>
            <ac:spMk id="78" creationId="{5E39A796-BE83-48B1-B33F-35C4A32AAB57}"/>
          </ac:spMkLst>
        </pc:spChg>
        <pc:spChg chg="add del">
          <ac:chgData name="VŨ NGỌC QUANG" userId="23fcd8bb9e19aa0b" providerId="LiveId" clId="{0198F739-AD50-41DA-AF85-C4A73C2C617C}" dt="2021-09-27T08:30:44.789" v="18613" actId="26606"/>
          <ac:spMkLst>
            <pc:docMk/>
            <pc:sldMk cId="1973297308" sldId="564"/>
            <ac:spMk id="80" creationId="{72F84B47-E267-4194-8194-831DB7B5547F}"/>
          </ac:spMkLst>
        </pc:spChg>
        <pc:spChg chg="add">
          <ac:chgData name="VŨ NGỌC QUANG" userId="23fcd8bb9e19aa0b" providerId="LiveId" clId="{0198F739-AD50-41DA-AF85-C4A73C2C617C}" dt="2021-09-27T08:30:44.789" v="18613" actId="26606"/>
          <ac:spMkLst>
            <pc:docMk/>
            <pc:sldMk cId="1973297308" sldId="564"/>
            <ac:spMk id="142" creationId="{911BE883-46B4-412C-B6C3-88A2FF74BECF}"/>
          </ac:spMkLst>
        </pc:spChg>
        <pc:spChg chg="add">
          <ac:chgData name="VŨ NGỌC QUANG" userId="23fcd8bb9e19aa0b" providerId="LiveId" clId="{0198F739-AD50-41DA-AF85-C4A73C2C617C}" dt="2021-09-27T08:30:44.789" v="18613" actId="26606"/>
          <ac:spMkLst>
            <pc:docMk/>
            <pc:sldMk cId="1973297308" sldId="564"/>
            <ac:spMk id="144" creationId="{577D1452-F0B7-431E-9A24-D3F7103D8510}"/>
          </ac:spMkLst>
        </pc:spChg>
        <pc:spChg chg="add">
          <ac:chgData name="VŨ NGỌC QUANG" userId="23fcd8bb9e19aa0b" providerId="LiveId" clId="{0198F739-AD50-41DA-AF85-C4A73C2C617C}" dt="2021-09-27T08:30:44.789" v="18613" actId="26606"/>
          <ac:spMkLst>
            <pc:docMk/>
            <pc:sldMk cId="1973297308" sldId="564"/>
            <ac:spMk id="146" creationId="{A660F4F9-5DF5-4F15-BE6A-CD8648BB1148}"/>
          </ac:spMkLst>
        </pc:spChg>
        <pc:spChg chg="add del">
          <ac:chgData name="VŨ NGỌC QUANG" userId="23fcd8bb9e19aa0b" providerId="LiveId" clId="{0198F739-AD50-41DA-AF85-C4A73C2C617C}" dt="2021-09-27T08:21:18.881" v="18208" actId="26606"/>
          <ac:spMkLst>
            <pc:docMk/>
            <pc:sldMk cId="1973297308" sldId="564"/>
            <ac:spMk id="2054" creationId="{F6D92BD2-30DE-4E1C-A4FE-5CBBDEA52B77}"/>
          </ac:spMkLst>
        </pc:spChg>
        <pc:spChg chg="add del">
          <ac:chgData name="VŨ NGỌC QUANG" userId="23fcd8bb9e19aa0b" providerId="LiveId" clId="{0198F739-AD50-41DA-AF85-C4A73C2C617C}" dt="2021-09-27T08:30:11.893" v="18612" actId="26606"/>
          <ac:spMkLst>
            <pc:docMk/>
            <pc:sldMk cId="1973297308" sldId="564"/>
            <ac:spMk id="2056" creationId="{80DF40B2-80F7-4E71-B46C-284163F3654A}"/>
          </ac:spMkLst>
        </pc:spChg>
        <pc:spChg chg="add mod ord">
          <ac:chgData name="VŨ NGỌC QUANG" userId="23fcd8bb9e19aa0b" providerId="LiveId" clId="{0198F739-AD50-41DA-AF85-C4A73C2C617C}" dt="2021-09-28T07:40:09.864" v="23972" actId="1076"/>
          <ac:spMkLst>
            <pc:docMk/>
            <pc:sldMk cId="1973297308" sldId="564"/>
            <ac:spMk id="2057" creationId="{8C8AE43E-A79A-48A6-B311-68B43D5BA5FB}"/>
          </ac:spMkLst>
        </pc:spChg>
        <pc:picChg chg="add mod">
          <ac:chgData name="VŨ NGỌC QUANG" userId="23fcd8bb9e19aa0b" providerId="LiveId" clId="{0198F739-AD50-41DA-AF85-C4A73C2C617C}" dt="2021-09-27T13:44:50.633" v="19178" actId="1076"/>
          <ac:picMkLst>
            <pc:docMk/>
            <pc:sldMk cId="1973297308" sldId="564"/>
            <ac:picMk id="1026" creationId="{85C42880-DCD4-48E4-B84A-A42DC5676601}"/>
          </ac:picMkLst>
        </pc:picChg>
        <pc:picChg chg="add del mod">
          <ac:chgData name="VŨ NGỌC QUANG" userId="23fcd8bb9e19aa0b" providerId="LiveId" clId="{0198F739-AD50-41DA-AF85-C4A73C2C617C}" dt="2021-09-27T13:44:47.112" v="19176" actId="478"/>
          <ac:picMkLst>
            <pc:docMk/>
            <pc:sldMk cId="1973297308" sldId="564"/>
            <ac:picMk id="2050" creationId="{B4CDA8CA-B028-4EC5-9BDB-52E760B31BB3}"/>
          </ac:picMkLst>
        </pc:picChg>
      </pc:sldChg>
      <pc:sldChg chg="addSp delSp modSp new mod ord setBg modAnim">
        <pc:chgData name="VŨ NGỌC QUANG" userId="23fcd8bb9e19aa0b" providerId="LiveId" clId="{0198F739-AD50-41DA-AF85-C4A73C2C617C}" dt="2021-09-28T12:49:51.759" v="24171"/>
        <pc:sldMkLst>
          <pc:docMk/>
          <pc:sldMk cId="2401409020" sldId="565"/>
        </pc:sldMkLst>
        <pc:spChg chg="del">
          <ac:chgData name="VŨ NGỌC QUANG" userId="23fcd8bb9e19aa0b" providerId="LiveId" clId="{0198F739-AD50-41DA-AF85-C4A73C2C617C}" dt="2021-09-27T14:36:07.034" v="19919" actId="478"/>
          <ac:spMkLst>
            <pc:docMk/>
            <pc:sldMk cId="2401409020" sldId="565"/>
            <ac:spMk id="2" creationId="{A3FE5309-3143-4234-AACA-67586C5DBEB6}"/>
          </ac:spMkLst>
        </pc:spChg>
        <pc:spChg chg="del">
          <ac:chgData name="VŨ NGỌC QUANG" userId="23fcd8bb9e19aa0b" providerId="LiveId" clId="{0198F739-AD50-41DA-AF85-C4A73C2C617C}" dt="2021-09-27T14:35:54.614" v="19914"/>
          <ac:spMkLst>
            <pc:docMk/>
            <pc:sldMk cId="2401409020" sldId="565"/>
            <ac:spMk id="3" creationId="{E8546F66-0C64-4B29-AD8B-5DB60E3A1302}"/>
          </ac:spMkLst>
        </pc:spChg>
        <pc:spChg chg="add del mod">
          <ac:chgData name="VŨ NGỌC QUANG" userId="23fcd8bb9e19aa0b" providerId="LiveId" clId="{0198F739-AD50-41DA-AF85-C4A73C2C617C}" dt="2021-09-27T14:36:15.915" v="19922"/>
          <ac:spMkLst>
            <pc:docMk/>
            <pc:sldMk cId="2401409020" sldId="565"/>
            <ac:spMk id="5" creationId="{6A558BC6-2CC5-4CC2-9752-972AE8DEFA91}"/>
          </ac:spMkLst>
        </pc:spChg>
        <pc:spChg chg="add mod">
          <ac:chgData name="VŨ NGỌC QUANG" userId="23fcd8bb9e19aa0b" providerId="LiveId" clId="{0198F739-AD50-41DA-AF85-C4A73C2C617C}" dt="2021-09-27T14:38:27.890" v="20121" actId="1076"/>
          <ac:spMkLst>
            <pc:docMk/>
            <pc:sldMk cId="2401409020" sldId="565"/>
            <ac:spMk id="6" creationId="{02C8720C-A67D-4804-B7D8-2101FE929152}"/>
          </ac:spMkLst>
        </pc:spChg>
        <pc:spChg chg="add mod">
          <ac:chgData name="VŨ NGỌC QUANG" userId="23fcd8bb9e19aa0b" providerId="LiveId" clId="{0198F739-AD50-41DA-AF85-C4A73C2C617C}" dt="2021-09-27T14:53:40.977" v="20334" actId="1076"/>
          <ac:spMkLst>
            <pc:docMk/>
            <pc:sldMk cId="2401409020" sldId="565"/>
            <ac:spMk id="7" creationId="{BB27D612-35A9-425F-991B-FF4D7E7512EF}"/>
          </ac:spMkLst>
        </pc:spChg>
        <pc:spChg chg="add del">
          <ac:chgData name="VŨ NGỌC QUANG" userId="23fcd8bb9e19aa0b" providerId="LiveId" clId="{0198F739-AD50-41DA-AF85-C4A73C2C617C}" dt="2021-09-27T14:39:11.230" v="20122"/>
          <ac:spMkLst>
            <pc:docMk/>
            <pc:sldMk cId="2401409020" sldId="565"/>
            <ac:spMk id="8" creationId="{86F792BA-C394-4FD9-80AB-54A1CDE9042E}"/>
          </ac:spMkLst>
        </pc:spChg>
        <pc:spChg chg="add">
          <ac:chgData name="VŨ NGỌC QUANG" userId="23fcd8bb9e19aa0b" providerId="LiveId" clId="{0198F739-AD50-41DA-AF85-C4A73C2C617C}" dt="2021-09-27T14:36:31.687" v="19925" actId="26606"/>
          <ac:spMkLst>
            <pc:docMk/>
            <pc:sldMk cId="2401409020" sldId="565"/>
            <ac:spMk id="11" creationId="{0450C687-86B5-4248-BEBB-0B59B7977047}"/>
          </ac:spMkLst>
        </pc:spChg>
        <pc:spChg chg="add">
          <ac:chgData name="VŨ NGỌC QUANG" userId="23fcd8bb9e19aa0b" providerId="LiveId" clId="{0198F739-AD50-41DA-AF85-C4A73C2C617C}" dt="2021-09-27T14:36:31.687" v="19925" actId="26606"/>
          <ac:spMkLst>
            <pc:docMk/>
            <pc:sldMk cId="2401409020" sldId="565"/>
            <ac:spMk id="13" creationId="{3CD1EA40-7116-4FCB-9369-70F29FAA91EC}"/>
          </ac:spMkLst>
        </pc:spChg>
        <pc:spChg chg="add">
          <ac:chgData name="VŨ NGỌC QUANG" userId="23fcd8bb9e19aa0b" providerId="LiveId" clId="{0198F739-AD50-41DA-AF85-C4A73C2C617C}" dt="2021-09-27T14:36:31.687" v="19925" actId="26606"/>
          <ac:spMkLst>
            <pc:docMk/>
            <pc:sldMk cId="2401409020" sldId="565"/>
            <ac:spMk id="15" creationId="{A5271697-90F1-4A23-8EF2-0179F2EAFACB}"/>
          </ac:spMkLst>
        </pc:spChg>
        <pc:spChg chg="add del mod">
          <ac:chgData name="VŨ NGỌC QUANG" userId="23fcd8bb9e19aa0b" providerId="LiveId" clId="{0198F739-AD50-41DA-AF85-C4A73C2C617C}" dt="2021-09-28T12:49:50.228" v="24170" actId="478"/>
          <ac:spMkLst>
            <pc:docMk/>
            <pc:sldMk cId="2401409020" sldId="565"/>
            <ac:spMk id="38" creationId="{5600742B-9816-4CD3-9755-3371042C76E3}"/>
          </ac:spMkLst>
        </pc:spChg>
        <pc:spChg chg="add">
          <ac:chgData name="VŨ NGỌC QUANG" userId="23fcd8bb9e19aa0b" providerId="LiveId" clId="{0198F739-AD50-41DA-AF85-C4A73C2C617C}" dt="2021-09-27T14:36:31.687" v="19925" actId="26606"/>
          <ac:spMkLst>
            <pc:docMk/>
            <pc:sldMk cId="2401409020" sldId="565"/>
            <ac:spMk id="39" creationId="{D9F5512A-48E1-4C07-B75E-3CCC517B6804}"/>
          </ac:spMkLst>
        </pc:spChg>
        <pc:spChg chg="add mod">
          <ac:chgData name="VŨ NGỌC QUANG" userId="23fcd8bb9e19aa0b" providerId="LiveId" clId="{0198F739-AD50-41DA-AF85-C4A73C2C617C}" dt="2021-09-28T12:49:51.759" v="24171"/>
          <ac:spMkLst>
            <pc:docMk/>
            <pc:sldMk cId="2401409020" sldId="565"/>
            <ac:spMk id="41" creationId="{4634380E-216E-4F82-AB23-3F4B3BBE5AE6}"/>
          </ac:spMkLst>
        </pc:spChg>
        <pc:spChg chg="add mod">
          <ac:chgData name="VŨ NGỌC QUANG" userId="23fcd8bb9e19aa0b" providerId="LiveId" clId="{0198F739-AD50-41DA-AF85-C4A73C2C617C}" dt="2021-09-28T12:49:51.759" v="24171"/>
          <ac:spMkLst>
            <pc:docMk/>
            <pc:sldMk cId="2401409020" sldId="565"/>
            <ac:spMk id="42" creationId="{F84AD4DB-F2F0-48CD-B73E-51E6813F6AE1}"/>
          </ac:spMkLst>
        </pc:spChg>
        <pc:spChg chg="add mod">
          <ac:chgData name="VŨ NGỌC QUANG" userId="23fcd8bb9e19aa0b" providerId="LiveId" clId="{0198F739-AD50-41DA-AF85-C4A73C2C617C}" dt="2021-09-28T12:49:51.759" v="24171"/>
          <ac:spMkLst>
            <pc:docMk/>
            <pc:sldMk cId="2401409020" sldId="565"/>
            <ac:spMk id="43" creationId="{7238AAD2-927D-4B7B-AE2B-C40A4D74C997}"/>
          </ac:spMkLst>
        </pc:spChg>
        <pc:grpChg chg="add">
          <ac:chgData name="VŨ NGỌC QUANG" userId="23fcd8bb9e19aa0b" providerId="LiveId" clId="{0198F739-AD50-41DA-AF85-C4A73C2C617C}" dt="2021-09-27T14:36:31.687" v="19925" actId="26606"/>
          <ac:grpSpMkLst>
            <pc:docMk/>
            <pc:sldMk cId="2401409020" sldId="565"/>
            <ac:grpSpMk id="17" creationId="{A9B4CF53-BC95-46A2-B37D-D05450472BCB}"/>
          </ac:grpSpMkLst>
        </pc:grpChg>
        <pc:picChg chg="add del mod">
          <ac:chgData name="VŨ NGỌC QUANG" userId="23fcd8bb9e19aa0b" providerId="LiveId" clId="{0198F739-AD50-41DA-AF85-C4A73C2C617C}" dt="2021-09-28T12:49:49.243" v="24169" actId="478"/>
          <ac:picMkLst>
            <pc:docMk/>
            <pc:sldMk cId="2401409020" sldId="565"/>
            <ac:picMk id="4" creationId="{C42AB621-1E1A-418E-B7D8-0AFA13F5B710}"/>
          </ac:picMkLst>
        </pc:picChg>
        <pc:picChg chg="add mod">
          <ac:chgData name="VŨ NGỌC QUANG" userId="23fcd8bb9e19aa0b" providerId="LiveId" clId="{0198F739-AD50-41DA-AF85-C4A73C2C617C}" dt="2021-09-28T12:49:51.759" v="24171"/>
          <ac:picMkLst>
            <pc:docMk/>
            <pc:sldMk cId="2401409020" sldId="565"/>
            <ac:picMk id="40" creationId="{B57B1F09-D3B9-4E62-90F9-0094390EC5C7}"/>
          </ac:picMkLst>
        </pc:picChg>
      </pc:sldChg>
      <pc:sldChg chg="addSp delSp modSp new mod setBg modAnim">
        <pc:chgData name="VŨ NGỌC QUANG" userId="23fcd8bb9e19aa0b" providerId="LiveId" clId="{0198F739-AD50-41DA-AF85-C4A73C2C617C}" dt="2021-09-30T01:01:56.198" v="29981" actId="21"/>
        <pc:sldMkLst>
          <pc:docMk/>
          <pc:sldMk cId="2071061149" sldId="566"/>
        </pc:sldMkLst>
        <pc:spChg chg="mod">
          <ac:chgData name="VŨ NGỌC QUANG" userId="23fcd8bb9e19aa0b" providerId="LiveId" clId="{0198F739-AD50-41DA-AF85-C4A73C2C617C}" dt="2021-09-27T14:49:04.786" v="20248" actId="255"/>
          <ac:spMkLst>
            <pc:docMk/>
            <pc:sldMk cId="2071061149" sldId="566"/>
            <ac:spMk id="2" creationId="{3B0F14F5-691F-4BB0-AA25-BBD9CBEA3AB7}"/>
          </ac:spMkLst>
        </pc:spChg>
        <pc:spChg chg="del">
          <ac:chgData name="VŨ NGỌC QUANG" userId="23fcd8bb9e19aa0b" providerId="LiveId" clId="{0198F739-AD50-41DA-AF85-C4A73C2C617C}" dt="2021-09-27T14:47:28.931" v="20229"/>
          <ac:spMkLst>
            <pc:docMk/>
            <pc:sldMk cId="2071061149" sldId="566"/>
            <ac:spMk id="3" creationId="{ADAC7B0A-5BFC-4DC1-90C1-76A777B104E2}"/>
          </ac:spMkLst>
        </pc:spChg>
        <pc:spChg chg="add del mod">
          <ac:chgData name="VŨ NGỌC QUANG" userId="23fcd8bb9e19aa0b" providerId="LiveId" clId="{0198F739-AD50-41DA-AF85-C4A73C2C617C}" dt="2021-09-30T01:01:56.198" v="29981" actId="21"/>
          <ac:spMkLst>
            <pc:docMk/>
            <pc:sldMk cId="2071061149" sldId="566"/>
            <ac:spMk id="5" creationId="{B1A35CF5-A34C-45E0-8637-B752FAAFAD26}"/>
          </ac:spMkLst>
        </pc:spChg>
        <pc:spChg chg="add mod ord">
          <ac:chgData name="VŨ NGỌC QUANG" userId="23fcd8bb9e19aa0b" providerId="LiveId" clId="{0198F739-AD50-41DA-AF85-C4A73C2C617C}" dt="2021-09-27T14:49:07.705" v="20249" actId="20577"/>
          <ac:spMkLst>
            <pc:docMk/>
            <pc:sldMk cId="2071061149" sldId="566"/>
            <ac:spMk id="6" creationId="{522365EE-1E2D-4806-8267-FE10863768BF}"/>
          </ac:spMkLst>
        </pc:spChg>
        <pc:spChg chg="add del">
          <ac:chgData name="VŨ NGỌC QUANG" userId="23fcd8bb9e19aa0b" providerId="LiveId" clId="{0198F739-AD50-41DA-AF85-C4A73C2C617C}" dt="2021-09-27T14:48:14.664" v="20235" actId="26606"/>
          <ac:spMkLst>
            <pc:docMk/>
            <pc:sldMk cId="2071061149" sldId="566"/>
            <ac:spMk id="11" creationId="{DBC6133C-0615-4CE4-9132-37E609A9BDFA}"/>
          </ac:spMkLst>
        </pc:spChg>
        <pc:spChg chg="add del">
          <ac:chgData name="VŨ NGỌC QUANG" userId="23fcd8bb9e19aa0b" providerId="LiveId" clId="{0198F739-AD50-41DA-AF85-C4A73C2C617C}" dt="2021-09-27T14:48:14.664" v="20235" actId="26606"/>
          <ac:spMkLst>
            <pc:docMk/>
            <pc:sldMk cId="2071061149" sldId="566"/>
            <ac:spMk id="13" creationId="{169CC832-2974-4E8D-90ED-3E2941BA7336}"/>
          </ac:spMkLst>
        </pc:spChg>
        <pc:spChg chg="add del mod">
          <ac:chgData name="VŨ NGỌC QUANG" userId="23fcd8bb9e19aa0b" providerId="LiveId" clId="{0198F739-AD50-41DA-AF85-C4A73C2C617C}" dt="2021-09-28T12:49:27.284" v="24167"/>
          <ac:spMkLst>
            <pc:docMk/>
            <pc:sldMk cId="2071061149" sldId="566"/>
            <ac:spMk id="14" creationId="{1B7C8ECD-5971-4BA0-A5BE-D698F05CD5E8}"/>
          </ac:spMkLst>
        </pc:spChg>
        <pc:spChg chg="add del">
          <ac:chgData name="VŨ NGỌC QUANG" userId="23fcd8bb9e19aa0b" providerId="LiveId" clId="{0198F739-AD50-41DA-AF85-C4A73C2C617C}" dt="2021-09-27T14:48:14.664" v="20235" actId="26606"/>
          <ac:spMkLst>
            <pc:docMk/>
            <pc:sldMk cId="2071061149" sldId="566"/>
            <ac:spMk id="15" creationId="{55222F96-971A-4F90-B841-6BAB416C7AC1}"/>
          </ac:spMkLst>
        </pc:spChg>
        <pc:spChg chg="add del mod">
          <ac:chgData name="VŨ NGỌC QUANG" userId="23fcd8bb9e19aa0b" providerId="LiveId" clId="{0198F739-AD50-41DA-AF85-C4A73C2C617C}" dt="2021-09-28T12:49:27.284" v="24167"/>
          <ac:spMkLst>
            <pc:docMk/>
            <pc:sldMk cId="2071061149" sldId="566"/>
            <ac:spMk id="15" creationId="{9FFBE11B-E9B1-46AA-8330-7881108AB421}"/>
          </ac:spMkLst>
        </pc:spChg>
        <pc:spChg chg="add del mod">
          <ac:chgData name="VŨ NGỌC QUANG" userId="23fcd8bb9e19aa0b" providerId="LiveId" clId="{0198F739-AD50-41DA-AF85-C4A73C2C617C}" dt="2021-09-28T12:49:27.284" v="24167"/>
          <ac:spMkLst>
            <pc:docMk/>
            <pc:sldMk cId="2071061149" sldId="566"/>
            <ac:spMk id="16" creationId="{54B00AF5-B57D-404D-B459-51537BC94203}"/>
          </ac:spMkLst>
        </pc:spChg>
        <pc:spChg chg="add del">
          <ac:chgData name="VŨ NGỌC QUANG" userId="23fcd8bb9e19aa0b" providerId="LiveId" clId="{0198F739-AD50-41DA-AF85-C4A73C2C617C}" dt="2021-09-27T14:48:14.664" v="20235" actId="26606"/>
          <ac:spMkLst>
            <pc:docMk/>
            <pc:sldMk cId="2071061149" sldId="566"/>
            <ac:spMk id="17" creationId="{08980754-6F4B-43C9-B9BE-127B6BED6586}"/>
          </ac:spMkLst>
        </pc:spChg>
        <pc:spChg chg="add mod">
          <ac:chgData name="VŨ NGỌC QUANG" userId="23fcd8bb9e19aa0b" providerId="LiveId" clId="{0198F739-AD50-41DA-AF85-C4A73C2C617C}" dt="2021-09-28T12:49:44.431" v="24168"/>
          <ac:spMkLst>
            <pc:docMk/>
            <pc:sldMk cId="2071061149" sldId="566"/>
            <ac:spMk id="18" creationId="{7DDCCED8-9CD9-4F58-8A43-0C19B38E2393}"/>
          </ac:spMkLst>
        </pc:spChg>
        <pc:spChg chg="add del">
          <ac:chgData name="VŨ NGỌC QUANG" userId="23fcd8bb9e19aa0b" providerId="LiveId" clId="{0198F739-AD50-41DA-AF85-C4A73C2C617C}" dt="2021-09-27T14:48:14.664" v="20235" actId="26606"/>
          <ac:spMkLst>
            <pc:docMk/>
            <pc:sldMk cId="2071061149" sldId="566"/>
            <ac:spMk id="19" creationId="{2C1BBA94-3F40-40AA-8BB9-E69E25E537C1}"/>
          </ac:spMkLst>
        </pc:spChg>
        <pc:spChg chg="add mod">
          <ac:chgData name="VŨ NGỌC QUANG" userId="23fcd8bb9e19aa0b" providerId="LiveId" clId="{0198F739-AD50-41DA-AF85-C4A73C2C617C}" dt="2021-09-28T12:49:44.431" v="24168"/>
          <ac:spMkLst>
            <pc:docMk/>
            <pc:sldMk cId="2071061149" sldId="566"/>
            <ac:spMk id="19" creationId="{84907997-200B-4AFD-AEBB-7D1F05AC4044}"/>
          </ac:spMkLst>
        </pc:spChg>
        <pc:spChg chg="add mod">
          <ac:chgData name="VŨ NGỌC QUANG" userId="23fcd8bb9e19aa0b" providerId="LiveId" clId="{0198F739-AD50-41DA-AF85-C4A73C2C617C}" dt="2021-09-28T12:49:44.431" v="24168"/>
          <ac:spMkLst>
            <pc:docMk/>
            <pc:sldMk cId="2071061149" sldId="566"/>
            <ac:spMk id="20" creationId="{C734727E-B8C5-4DDC-B138-01001D68A43A}"/>
          </ac:spMkLst>
        </pc:spChg>
        <pc:spChg chg="add del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24" creationId="{654E981E-CC43-441C-9490-A5746F3FC4DE}"/>
          </ac:spMkLst>
        </pc:spChg>
        <pc:spChg chg="add mod">
          <ac:chgData name="VŨ NGỌC QUANG" userId="23fcd8bb9e19aa0b" providerId="LiveId" clId="{0198F739-AD50-41DA-AF85-C4A73C2C617C}" dt="2021-09-27T15:07:33.930" v="21793" actId="255"/>
          <ac:spMkLst>
            <pc:docMk/>
            <pc:sldMk cId="2071061149" sldId="566"/>
            <ac:spMk id="47" creationId="{A80C207F-2A2A-420C-BA89-677DF8C5D0C1}"/>
          </ac:spMkLst>
        </pc:spChg>
        <pc:spChg chg="add del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48" creationId="{D9F5512A-48E1-4C07-B75E-3CCC517B6804}"/>
          </ac:spMkLst>
        </pc:spChg>
        <pc:spChg chg="add del mod">
          <ac:chgData name="VŨ NGỌC QUANG" userId="23fcd8bb9e19aa0b" providerId="LiveId" clId="{0198F739-AD50-41DA-AF85-C4A73C2C617C}" dt="2021-09-28T12:49:23.880" v="24165" actId="478"/>
          <ac:spMkLst>
            <pc:docMk/>
            <pc:sldMk cId="2071061149" sldId="566"/>
            <ac:spMk id="49" creationId="{B26C542F-E4E4-41BB-A9D0-1D400C576065}"/>
          </ac:spMkLst>
        </pc:spChg>
        <pc:spChg chg="add del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50" creationId="{A5271697-90F1-4A23-8EF2-0179F2EAFACB}"/>
          </ac:spMkLst>
        </pc:spChg>
        <pc:spChg chg="add del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52" creationId="{3CD1EA40-7116-4FCB-9369-70F29FAA91EC}"/>
          </ac:spMkLst>
        </pc:spChg>
        <pc:spChg chg="add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57" creationId="{FF81F8D5-515A-45DC-B296-30AB11F2C19F}"/>
          </ac:spMkLst>
        </pc:spChg>
        <pc:spChg chg="add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59" creationId="{90464369-70FA-42AF-948F-80664CA7BFE5}"/>
          </ac:spMkLst>
        </pc:spChg>
        <pc:spChg chg="add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61" creationId="{A6604B49-AD5C-4590-B051-06C8222ECD99}"/>
          </ac:spMkLst>
        </pc:spChg>
        <pc:spChg chg="add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63" creationId="{CC552A98-EF7D-4D42-AB69-066B786AB55B}"/>
          </ac:spMkLst>
        </pc:spChg>
        <pc:spChg chg="add">
          <ac:chgData name="VŨ NGỌC QUANG" userId="23fcd8bb9e19aa0b" providerId="LiveId" clId="{0198F739-AD50-41DA-AF85-C4A73C2C617C}" dt="2021-09-27T14:48:53.202" v="20242" actId="26606"/>
          <ac:spMkLst>
            <pc:docMk/>
            <pc:sldMk cId="2071061149" sldId="566"/>
            <ac:spMk id="65" creationId="{A648176E-454C-437C-B0FC-9B82FCF32B24}"/>
          </ac:spMkLst>
        </pc:spChg>
        <pc:grpChg chg="add del">
          <ac:chgData name="VŨ NGỌC QUANG" userId="23fcd8bb9e19aa0b" providerId="LiveId" clId="{0198F739-AD50-41DA-AF85-C4A73C2C617C}" dt="2021-09-27T14:48:53.202" v="20242" actId="26606"/>
          <ac:grpSpMkLst>
            <pc:docMk/>
            <pc:sldMk cId="2071061149" sldId="566"/>
            <ac:grpSpMk id="26" creationId="{0F1DE4A4-C51D-435D-BCF7-FB5D2288E335}"/>
          </ac:grpSpMkLst>
        </pc:grpChg>
        <pc:picChg chg="add del mod ord">
          <ac:chgData name="VŨ NGỌC QUANG" userId="23fcd8bb9e19aa0b" providerId="LiveId" clId="{0198F739-AD50-41DA-AF85-C4A73C2C617C}" dt="2021-09-28T12:49:21.985" v="24164" actId="478"/>
          <ac:picMkLst>
            <pc:docMk/>
            <pc:sldMk cId="2071061149" sldId="566"/>
            <ac:picMk id="4" creationId="{557B9C5C-1590-4145-BC00-2ABB48D4CE43}"/>
          </ac:picMkLst>
        </pc:picChg>
        <pc:picChg chg="add mod">
          <ac:chgData name="VŨ NGỌC QUANG" userId="23fcd8bb9e19aa0b" providerId="LiveId" clId="{0198F739-AD50-41DA-AF85-C4A73C2C617C}" dt="2021-09-28T12:49:44.431" v="24168"/>
          <ac:picMkLst>
            <pc:docMk/>
            <pc:sldMk cId="2071061149" sldId="566"/>
            <ac:picMk id="17" creationId="{F9119A24-F6AE-4749-9DF2-A9B6233E0831}"/>
          </ac:picMkLst>
        </pc:picChg>
      </pc:sldChg>
      <pc:sldChg chg="addSp delSp modSp new mod setBg modAnim">
        <pc:chgData name="VŨ NGỌC QUANG" userId="23fcd8bb9e19aa0b" providerId="LiveId" clId="{0198F739-AD50-41DA-AF85-C4A73C2C617C}" dt="2021-09-28T15:08:18.128" v="29323" actId="571"/>
        <pc:sldMkLst>
          <pc:docMk/>
          <pc:sldMk cId="64509446" sldId="567"/>
        </pc:sldMkLst>
        <pc:spChg chg="mod">
          <ac:chgData name="VŨ NGỌC QUANG" userId="23fcd8bb9e19aa0b" providerId="LiveId" clId="{0198F739-AD50-41DA-AF85-C4A73C2C617C}" dt="2021-09-27T14:51:48.086" v="20313" actId="207"/>
          <ac:spMkLst>
            <pc:docMk/>
            <pc:sldMk cId="64509446" sldId="567"/>
            <ac:spMk id="2" creationId="{91CECC7B-E775-4924-BDAB-93FB5F2F6267}"/>
          </ac:spMkLst>
        </pc:spChg>
        <pc:spChg chg="add mod">
          <ac:chgData name="VŨ NGỌC QUANG" userId="23fcd8bb9e19aa0b" providerId="LiveId" clId="{0198F739-AD50-41DA-AF85-C4A73C2C617C}" dt="2021-09-28T12:48:03.897" v="24135" actId="14100"/>
          <ac:spMkLst>
            <pc:docMk/>
            <pc:sldMk cId="64509446" sldId="567"/>
            <ac:spMk id="3" creationId="{7779FB3F-4370-4FD7-B32E-1B5D3116558E}"/>
          </ac:spMkLst>
        </pc:spChg>
        <pc:spChg chg="del">
          <ac:chgData name="VŨ NGỌC QUANG" userId="23fcd8bb9e19aa0b" providerId="LiveId" clId="{0198F739-AD50-41DA-AF85-C4A73C2C617C}" dt="2021-09-27T14:51:28.332" v="20305"/>
          <ac:spMkLst>
            <pc:docMk/>
            <pc:sldMk cId="64509446" sldId="567"/>
            <ac:spMk id="3" creationId="{FC3D39AB-8900-4CCA-BD98-A3ECDCD3152F}"/>
          </ac:spMkLst>
        </pc:spChg>
        <pc:spChg chg="add mod">
          <ac:chgData name="VŨ NGỌC QUANG" userId="23fcd8bb9e19aa0b" providerId="LiveId" clId="{0198F739-AD50-41DA-AF85-C4A73C2C617C}" dt="2021-09-28T12:48:40.497" v="24163" actId="1076"/>
          <ac:spMkLst>
            <pc:docMk/>
            <pc:sldMk cId="64509446" sldId="567"/>
            <ac:spMk id="5" creationId="{E1ED66D2-029B-4102-A907-8BC33F7A7FAC}"/>
          </ac:spMkLst>
        </pc:spChg>
        <pc:spChg chg="add mod">
          <ac:chgData name="VŨ NGỌC QUANG" userId="23fcd8bb9e19aa0b" providerId="LiveId" clId="{0198F739-AD50-41DA-AF85-C4A73C2C617C}" dt="2021-09-27T15:09:06.639" v="21922" actId="20577"/>
          <ac:spMkLst>
            <pc:docMk/>
            <pc:sldMk cId="64509446" sldId="567"/>
            <ac:spMk id="8" creationId="{E6EE1E59-1E5C-40BF-9F57-B51A2551AC35}"/>
          </ac:spMkLst>
        </pc:spChg>
        <pc:spChg chg="add">
          <ac:chgData name="VŨ NGỌC QUANG" userId="23fcd8bb9e19aa0b" providerId="LiveId" clId="{0198F739-AD50-41DA-AF85-C4A73C2C617C}" dt="2021-09-27T14:51:31.792" v="20306" actId="26606"/>
          <ac:spMkLst>
            <pc:docMk/>
            <pc:sldMk cId="64509446" sldId="567"/>
            <ac:spMk id="11" creationId="{FF81F8D5-515A-45DC-B296-30AB11F2C19F}"/>
          </ac:spMkLst>
        </pc:spChg>
        <pc:spChg chg="add mod">
          <ac:chgData name="VŨ NGỌC QUANG" userId="23fcd8bb9e19aa0b" providerId="LiveId" clId="{0198F739-AD50-41DA-AF85-C4A73C2C617C}" dt="2021-09-27T15:05:47.873" v="21594" actId="1076"/>
          <ac:spMkLst>
            <pc:docMk/>
            <pc:sldMk cId="64509446" sldId="567"/>
            <ac:spMk id="12" creationId="{2944DB5C-EE2E-4225-98E1-F115C25CDF59}"/>
          </ac:spMkLst>
        </pc:spChg>
        <pc:spChg chg="add">
          <ac:chgData name="VŨ NGỌC QUANG" userId="23fcd8bb9e19aa0b" providerId="LiveId" clId="{0198F739-AD50-41DA-AF85-C4A73C2C617C}" dt="2021-09-27T14:51:31.792" v="20306" actId="26606"/>
          <ac:spMkLst>
            <pc:docMk/>
            <pc:sldMk cId="64509446" sldId="567"/>
            <ac:spMk id="13" creationId="{90464369-70FA-42AF-948F-80664CA7BFE5}"/>
          </ac:spMkLst>
        </pc:spChg>
        <pc:spChg chg="add mod">
          <ac:chgData name="VŨ NGỌC QUANG" userId="23fcd8bb9e19aa0b" providerId="LiveId" clId="{0198F739-AD50-41DA-AF85-C4A73C2C617C}" dt="2021-09-28T15:08:18.128" v="29323" actId="571"/>
          <ac:spMkLst>
            <pc:docMk/>
            <pc:sldMk cId="64509446" sldId="567"/>
            <ac:spMk id="14" creationId="{6FB30BD5-9FFE-43D4-8CE7-6B140A9D2F48}"/>
          </ac:spMkLst>
        </pc:spChg>
        <pc:spChg chg="add">
          <ac:chgData name="VŨ NGỌC QUANG" userId="23fcd8bb9e19aa0b" providerId="LiveId" clId="{0198F739-AD50-41DA-AF85-C4A73C2C617C}" dt="2021-09-27T14:51:31.792" v="20306" actId="26606"/>
          <ac:spMkLst>
            <pc:docMk/>
            <pc:sldMk cId="64509446" sldId="567"/>
            <ac:spMk id="15" creationId="{A6604B49-AD5C-4590-B051-06C8222ECD99}"/>
          </ac:spMkLst>
        </pc:spChg>
        <pc:spChg chg="add mod">
          <ac:chgData name="VŨ NGỌC QUANG" userId="23fcd8bb9e19aa0b" providerId="LiveId" clId="{0198F739-AD50-41DA-AF85-C4A73C2C617C}" dt="2021-09-28T15:08:18.128" v="29323" actId="571"/>
          <ac:spMkLst>
            <pc:docMk/>
            <pc:sldMk cId="64509446" sldId="567"/>
            <ac:spMk id="16" creationId="{7CE631C1-98EE-4E4E-A628-EF36BBABB65C}"/>
          </ac:spMkLst>
        </pc:spChg>
        <pc:spChg chg="add">
          <ac:chgData name="VŨ NGỌC QUANG" userId="23fcd8bb9e19aa0b" providerId="LiveId" clId="{0198F739-AD50-41DA-AF85-C4A73C2C617C}" dt="2021-09-27T14:51:31.792" v="20306" actId="26606"/>
          <ac:spMkLst>
            <pc:docMk/>
            <pc:sldMk cId="64509446" sldId="567"/>
            <ac:spMk id="17" creationId="{CC552A98-EF7D-4D42-AB69-066B786AB55B}"/>
          </ac:spMkLst>
        </pc:spChg>
        <pc:spChg chg="add mod">
          <ac:chgData name="VŨ NGỌC QUANG" userId="23fcd8bb9e19aa0b" providerId="LiveId" clId="{0198F739-AD50-41DA-AF85-C4A73C2C617C}" dt="2021-09-28T15:08:18.128" v="29323" actId="571"/>
          <ac:spMkLst>
            <pc:docMk/>
            <pc:sldMk cId="64509446" sldId="567"/>
            <ac:spMk id="18" creationId="{31D79BE4-60F6-4BC9-AC64-66E0FFDA76D2}"/>
          </ac:spMkLst>
        </pc:spChg>
        <pc:spChg chg="add">
          <ac:chgData name="VŨ NGỌC QUANG" userId="23fcd8bb9e19aa0b" providerId="LiveId" clId="{0198F739-AD50-41DA-AF85-C4A73C2C617C}" dt="2021-09-27T14:51:31.792" v="20306" actId="26606"/>
          <ac:spMkLst>
            <pc:docMk/>
            <pc:sldMk cId="64509446" sldId="567"/>
            <ac:spMk id="19" creationId="{A648176E-454C-437C-B0FC-9B82FCF32B24}"/>
          </ac:spMkLst>
        </pc:spChg>
        <pc:picChg chg="add mod">
          <ac:chgData name="VŨ NGỌC QUANG" userId="23fcd8bb9e19aa0b" providerId="LiveId" clId="{0198F739-AD50-41DA-AF85-C4A73C2C617C}" dt="2021-09-27T14:51:31.792" v="20306" actId="26606"/>
          <ac:picMkLst>
            <pc:docMk/>
            <pc:sldMk cId="64509446" sldId="567"/>
            <ac:picMk id="4" creationId="{CFAD46E7-7435-45F0-AE70-F8D6DD9BCB40}"/>
          </ac:picMkLst>
        </pc:picChg>
      </pc:sldChg>
      <pc:sldChg chg="addSp delSp modSp add mod delAnim modAnim">
        <pc:chgData name="VŨ NGỌC QUANG" userId="23fcd8bb9e19aa0b" providerId="LiveId" clId="{0198F739-AD50-41DA-AF85-C4A73C2C617C}" dt="2021-09-28T12:50:00.336" v="24175"/>
        <pc:sldMkLst>
          <pc:docMk/>
          <pc:sldMk cId="2694087033" sldId="568"/>
        </pc:sldMkLst>
        <pc:spChg chg="mod">
          <ac:chgData name="VŨ NGỌC QUANG" userId="23fcd8bb9e19aa0b" providerId="LiveId" clId="{0198F739-AD50-41DA-AF85-C4A73C2C617C}" dt="2021-09-27T14:52:24.416" v="20322" actId="207"/>
          <ac:spMkLst>
            <pc:docMk/>
            <pc:sldMk cId="2694087033" sldId="568"/>
            <ac:spMk id="2" creationId="{91CECC7B-E775-4924-BDAB-93FB5F2F6267}"/>
          </ac:spMkLst>
        </pc:spChg>
        <pc:spChg chg="mod">
          <ac:chgData name="VŨ NGỌC QUANG" userId="23fcd8bb9e19aa0b" providerId="LiveId" clId="{0198F739-AD50-41DA-AF85-C4A73C2C617C}" dt="2021-09-27T14:54:11.701" v="20340" actId="113"/>
          <ac:spMkLst>
            <pc:docMk/>
            <pc:sldMk cId="2694087033" sldId="568"/>
            <ac:spMk id="8" creationId="{E6EE1E59-1E5C-40BF-9F57-B51A2551AC35}"/>
          </ac:spMkLst>
        </pc:spChg>
        <pc:spChg chg="add del mod">
          <ac:chgData name="VŨ NGỌC QUANG" userId="23fcd8bb9e19aa0b" providerId="LiveId" clId="{0198F739-AD50-41DA-AF85-C4A73C2C617C}" dt="2021-09-28T12:49:59.040" v="24174" actId="478"/>
          <ac:spMkLst>
            <pc:docMk/>
            <pc:sldMk cId="2694087033" sldId="568"/>
            <ac:spMk id="10" creationId="{57D66050-9045-4673-B8B7-1D65F92A897A}"/>
          </ac:spMkLst>
        </pc:spChg>
        <pc:spChg chg="add mod">
          <ac:chgData name="VŨ NGỌC QUANG" userId="23fcd8bb9e19aa0b" providerId="LiveId" clId="{0198F739-AD50-41DA-AF85-C4A73C2C617C}" dt="2021-09-28T12:50:00.336" v="24175"/>
          <ac:spMkLst>
            <pc:docMk/>
            <pc:sldMk cId="2694087033" sldId="568"/>
            <ac:spMk id="14" creationId="{CF284D36-E489-4323-9796-2CC67DEBD339}"/>
          </ac:spMkLst>
        </pc:spChg>
        <pc:spChg chg="add mod">
          <ac:chgData name="VŨ NGỌC QUANG" userId="23fcd8bb9e19aa0b" providerId="LiveId" clId="{0198F739-AD50-41DA-AF85-C4A73C2C617C}" dt="2021-09-28T12:50:00.336" v="24175"/>
          <ac:spMkLst>
            <pc:docMk/>
            <pc:sldMk cId="2694087033" sldId="568"/>
            <ac:spMk id="16" creationId="{2943D746-8CA3-4BEC-BC43-05CC1873D491}"/>
          </ac:spMkLst>
        </pc:spChg>
        <pc:spChg chg="add mod">
          <ac:chgData name="VŨ NGỌC QUANG" userId="23fcd8bb9e19aa0b" providerId="LiveId" clId="{0198F739-AD50-41DA-AF85-C4A73C2C617C}" dt="2021-09-28T12:50:00.336" v="24175"/>
          <ac:spMkLst>
            <pc:docMk/>
            <pc:sldMk cId="2694087033" sldId="568"/>
            <ac:spMk id="18" creationId="{CD4CC7A3-8691-4986-BCEF-74CF5133C481}"/>
          </ac:spMkLst>
        </pc:spChg>
        <pc:picChg chg="del">
          <ac:chgData name="VŨ NGỌC QUANG" userId="23fcd8bb9e19aa0b" providerId="LiveId" clId="{0198F739-AD50-41DA-AF85-C4A73C2C617C}" dt="2021-09-28T12:49:56.962" v="24172" actId="478"/>
          <ac:picMkLst>
            <pc:docMk/>
            <pc:sldMk cId="2694087033" sldId="568"/>
            <ac:picMk id="4" creationId="{CFAD46E7-7435-45F0-AE70-F8D6DD9BCB40}"/>
          </ac:picMkLst>
        </pc:picChg>
        <pc:picChg chg="add mod">
          <ac:chgData name="VŨ NGỌC QUANG" userId="23fcd8bb9e19aa0b" providerId="LiveId" clId="{0198F739-AD50-41DA-AF85-C4A73C2C617C}" dt="2021-09-28T12:50:00.336" v="24175"/>
          <ac:picMkLst>
            <pc:docMk/>
            <pc:sldMk cId="2694087033" sldId="568"/>
            <ac:picMk id="12" creationId="{79060529-32F6-4EEB-949D-5C28891D5B6F}"/>
          </ac:picMkLst>
        </pc:picChg>
      </pc:sldChg>
      <pc:sldChg chg="addSp delSp modSp new mod setBg modAnim">
        <pc:chgData name="VŨ NGỌC QUANG" userId="23fcd8bb9e19aa0b" providerId="LiveId" clId="{0198F739-AD50-41DA-AF85-C4A73C2C617C}" dt="2021-10-01T00:26:09.031" v="34175"/>
        <pc:sldMkLst>
          <pc:docMk/>
          <pc:sldMk cId="2980226171" sldId="569"/>
        </pc:sldMkLst>
        <pc:spChg chg="add del mod">
          <ac:chgData name="VŨ NGỌC QUANG" userId="23fcd8bb9e19aa0b" providerId="LiveId" clId="{0198F739-AD50-41DA-AF85-C4A73C2C617C}" dt="2021-09-27T14:56:31.193" v="20448" actId="1076"/>
          <ac:spMkLst>
            <pc:docMk/>
            <pc:sldMk cId="2980226171" sldId="569"/>
            <ac:spMk id="2" creationId="{B2963AD7-55A0-4765-B11D-5E0B6C3B9363}"/>
          </ac:spMkLst>
        </pc:spChg>
        <pc:spChg chg="add del">
          <ac:chgData name="VŨ NGỌC QUANG" userId="23fcd8bb9e19aa0b" providerId="LiveId" clId="{0198F739-AD50-41DA-AF85-C4A73C2C617C}" dt="2021-09-27T14:56:02.966" v="20439"/>
          <ac:spMkLst>
            <pc:docMk/>
            <pc:sldMk cId="2980226171" sldId="569"/>
            <ac:spMk id="3" creationId="{5FA174DD-A3E2-4224-BA99-D20BDBE03400}"/>
          </ac:spMkLst>
        </pc:spChg>
        <pc:spChg chg="add del mod">
          <ac:chgData name="VŨ NGỌC QUANG" userId="23fcd8bb9e19aa0b" providerId="LiveId" clId="{0198F739-AD50-41DA-AF85-C4A73C2C617C}" dt="2021-09-27T14:55:57.518" v="20438"/>
          <ac:spMkLst>
            <pc:docMk/>
            <pc:sldMk cId="2980226171" sldId="569"/>
            <ac:spMk id="5" creationId="{D5C23FCF-7FC6-40CB-BDBC-121D6AE931DF}"/>
          </ac:spMkLst>
        </pc:spChg>
        <pc:spChg chg="add del mod">
          <ac:chgData name="VŨ NGỌC QUANG" userId="23fcd8bb9e19aa0b" providerId="LiveId" clId="{0198F739-AD50-41DA-AF85-C4A73C2C617C}" dt="2021-09-27T14:55:57.518" v="20438"/>
          <ac:spMkLst>
            <pc:docMk/>
            <pc:sldMk cId="2980226171" sldId="569"/>
            <ac:spMk id="6" creationId="{20D9D355-9EBF-47D9-9A0F-0B6C84021499}"/>
          </ac:spMkLst>
        </pc:spChg>
        <pc:spChg chg="add del mod">
          <ac:chgData name="VŨ NGỌC QUANG" userId="23fcd8bb9e19aa0b" providerId="LiveId" clId="{0198F739-AD50-41DA-AF85-C4A73C2C617C}" dt="2021-09-27T14:55:57.518" v="20438"/>
          <ac:spMkLst>
            <pc:docMk/>
            <pc:sldMk cId="2980226171" sldId="569"/>
            <ac:spMk id="7" creationId="{3E901C7C-2D25-41AA-AD11-5AF49B8A0E08}"/>
          </ac:spMkLst>
        </pc:spChg>
        <pc:spChg chg="add mod">
          <ac:chgData name="VŨ NGỌC QUANG" userId="23fcd8bb9e19aa0b" providerId="LiveId" clId="{0198F739-AD50-41DA-AF85-C4A73C2C617C}" dt="2021-09-27T15:03:26.902" v="21570" actId="20577"/>
          <ac:spMkLst>
            <pc:docMk/>
            <pc:sldMk cId="2980226171" sldId="569"/>
            <ac:spMk id="12" creationId="{E28B7C33-F9AE-44D7-A20D-30C9CA550A0D}"/>
          </ac:spMkLst>
        </pc:spChg>
        <pc:spChg chg="add">
          <ac:chgData name="VŨ NGỌC QUANG" userId="23fcd8bb9e19aa0b" providerId="LiveId" clId="{0198F739-AD50-41DA-AF85-C4A73C2C617C}" dt="2021-09-27T14:56:09.168" v="20441" actId="26606"/>
          <ac:spMkLst>
            <pc:docMk/>
            <pc:sldMk cId="2980226171" sldId="569"/>
            <ac:spMk id="15" creationId="{0FE2D22C-409B-48AF-B24F-7988A8F7F848}"/>
          </ac:spMkLst>
        </pc:spChg>
        <pc:spChg chg="add mod">
          <ac:chgData name="VŨ NGỌC QUANG" userId="23fcd8bb9e19aa0b" providerId="LiveId" clId="{0198F739-AD50-41DA-AF85-C4A73C2C617C}" dt="2021-09-27T15:05:21.577" v="21588" actId="14100"/>
          <ac:spMkLst>
            <pc:docMk/>
            <pc:sldMk cId="2980226171" sldId="569"/>
            <ac:spMk id="16" creationId="{6AB3AF1C-3100-4D09-974D-9027F3253FB9}"/>
          </ac:spMkLst>
        </pc:spChg>
        <pc:spChg chg="add">
          <ac:chgData name="VŨ NGỌC QUANG" userId="23fcd8bb9e19aa0b" providerId="LiveId" clId="{0198F739-AD50-41DA-AF85-C4A73C2C617C}" dt="2021-09-27T14:56:09.168" v="20441" actId="26606"/>
          <ac:spMkLst>
            <pc:docMk/>
            <pc:sldMk cId="2980226171" sldId="569"/>
            <ac:spMk id="17" creationId="{90464369-70FA-42AF-948F-80664CA7BFE5}"/>
          </ac:spMkLst>
        </pc:spChg>
        <pc:spChg chg="add mod">
          <ac:chgData name="VŨ NGỌC QUANG" userId="23fcd8bb9e19aa0b" providerId="LiveId" clId="{0198F739-AD50-41DA-AF85-C4A73C2C617C}" dt="2021-09-27T14:57:01.290" v="20454" actId="14100"/>
          <ac:spMkLst>
            <pc:docMk/>
            <pc:sldMk cId="2980226171" sldId="569"/>
            <ac:spMk id="18" creationId="{E5EA1D1C-95CD-4507-BCD4-6F5384C46FE5}"/>
          </ac:spMkLst>
        </pc:spChg>
        <pc:spChg chg="add">
          <ac:chgData name="VŨ NGỌC QUANG" userId="23fcd8bb9e19aa0b" providerId="LiveId" clId="{0198F739-AD50-41DA-AF85-C4A73C2C617C}" dt="2021-09-27T14:56:09.168" v="20441" actId="26606"/>
          <ac:spMkLst>
            <pc:docMk/>
            <pc:sldMk cId="2980226171" sldId="569"/>
            <ac:spMk id="19" creationId="{A648176E-454C-437C-B0FC-9B82FCF32B24}"/>
          </ac:spMkLst>
        </pc:spChg>
        <pc:spChg chg="add mod">
          <ac:chgData name="VŨ NGỌC QUANG" userId="23fcd8bb9e19aa0b" providerId="LiveId" clId="{0198F739-AD50-41DA-AF85-C4A73C2C617C}" dt="2021-09-27T14:57:15.658" v="20458" actId="1076"/>
          <ac:spMkLst>
            <pc:docMk/>
            <pc:sldMk cId="2980226171" sldId="569"/>
            <ac:spMk id="20" creationId="{80C1452E-4492-45D8-970F-A6DA88F747FC}"/>
          </ac:spMkLst>
        </pc:spChg>
        <pc:spChg chg="add">
          <ac:chgData name="VŨ NGỌC QUANG" userId="23fcd8bb9e19aa0b" providerId="LiveId" clId="{0198F739-AD50-41DA-AF85-C4A73C2C617C}" dt="2021-09-27T14:56:09.168" v="20441" actId="26606"/>
          <ac:spMkLst>
            <pc:docMk/>
            <pc:sldMk cId="2980226171" sldId="569"/>
            <ac:spMk id="21" creationId="{A6604B49-AD5C-4590-B051-06C8222ECD99}"/>
          </ac:spMkLst>
        </pc:spChg>
        <pc:spChg chg="add">
          <ac:chgData name="VŨ NGỌC QUANG" userId="23fcd8bb9e19aa0b" providerId="LiveId" clId="{0198F739-AD50-41DA-AF85-C4A73C2C617C}" dt="2021-09-27T14:56:09.168" v="20441" actId="26606"/>
          <ac:spMkLst>
            <pc:docMk/>
            <pc:sldMk cId="2980226171" sldId="569"/>
            <ac:spMk id="23" creationId="{CC552A98-EF7D-4D42-AB69-066B786AB55B}"/>
          </ac:spMkLst>
        </pc:spChg>
        <pc:picChg chg="add del mod">
          <ac:chgData name="VŨ NGỌC QUANG" userId="23fcd8bb9e19aa0b" providerId="LiveId" clId="{0198F739-AD50-41DA-AF85-C4A73C2C617C}" dt="2021-09-27T14:55:57.518" v="20438"/>
          <ac:picMkLst>
            <pc:docMk/>
            <pc:sldMk cId="2980226171" sldId="569"/>
            <ac:picMk id="4" creationId="{E353BD60-6186-420C-BF90-B6DB1BEB7AE9}"/>
          </ac:picMkLst>
        </pc:picChg>
        <pc:picChg chg="add mod">
          <ac:chgData name="VŨ NGỌC QUANG" userId="23fcd8bb9e19aa0b" providerId="LiveId" clId="{0198F739-AD50-41DA-AF85-C4A73C2C617C}" dt="2021-09-27T14:57:02.370" v="20455" actId="1076"/>
          <ac:picMkLst>
            <pc:docMk/>
            <pc:sldMk cId="2980226171" sldId="569"/>
            <ac:picMk id="8" creationId="{D7C17C1D-AEEA-4848-9F3C-E80DA98F9D97}"/>
          </ac:picMkLst>
        </pc:picChg>
      </pc:sldChg>
      <pc:sldChg chg="modSp new del mod">
        <pc:chgData name="VŨ NGỌC QUANG" userId="23fcd8bb9e19aa0b" providerId="LiveId" clId="{0198F739-AD50-41DA-AF85-C4A73C2C617C}" dt="2021-09-28T14:53:12.119" v="29310" actId="2696"/>
        <pc:sldMkLst>
          <pc:docMk/>
          <pc:sldMk cId="2890151232" sldId="570"/>
        </pc:sldMkLst>
        <pc:spChg chg="mod">
          <ac:chgData name="VŨ NGỌC QUANG" userId="23fcd8bb9e19aa0b" providerId="LiveId" clId="{0198F739-AD50-41DA-AF85-C4A73C2C617C}" dt="2021-09-28T14:52:39.047" v="29309" actId="2710"/>
          <ac:spMkLst>
            <pc:docMk/>
            <pc:sldMk cId="2890151232" sldId="570"/>
            <ac:spMk id="3" creationId="{5E9A663A-24E7-4AFA-829C-BBC263BFBF9D}"/>
          </ac:spMkLst>
        </pc:spChg>
      </pc:sldChg>
      <pc:sldChg chg="new del">
        <pc:chgData name="VŨ NGỌC QUANG" userId="23fcd8bb9e19aa0b" providerId="LiveId" clId="{0198F739-AD50-41DA-AF85-C4A73C2C617C}" dt="2021-09-27T15:20:26.304" v="22128" actId="680"/>
        <pc:sldMkLst>
          <pc:docMk/>
          <pc:sldMk cId="15139350" sldId="571"/>
        </pc:sldMkLst>
      </pc:sldChg>
      <pc:sldChg chg="addSp delSp modSp new del mod addAnim delAnim modAnim">
        <pc:chgData name="VŨ NGỌC QUANG" userId="23fcd8bb9e19aa0b" providerId="LiveId" clId="{0198F739-AD50-41DA-AF85-C4A73C2C617C}" dt="2021-09-30T13:19:19.329" v="30538" actId="2696"/>
        <pc:sldMkLst>
          <pc:docMk/>
          <pc:sldMk cId="3486364461" sldId="571"/>
        </pc:sldMkLst>
        <pc:spChg chg="del">
          <ac:chgData name="VŨ NGỌC QUANG" userId="23fcd8bb9e19aa0b" providerId="LiveId" clId="{0198F739-AD50-41DA-AF85-C4A73C2C617C}" dt="2021-09-27T16:27:53.149" v="22463" actId="21"/>
          <ac:spMkLst>
            <pc:docMk/>
            <pc:sldMk cId="3486364461" sldId="571"/>
            <ac:spMk id="2" creationId="{5B801B16-5976-4B89-9727-C2780EC37E72}"/>
          </ac:spMkLst>
        </pc:spChg>
        <pc:spChg chg="del">
          <ac:chgData name="VŨ NGỌC QUANG" userId="23fcd8bb9e19aa0b" providerId="LiveId" clId="{0198F739-AD50-41DA-AF85-C4A73C2C617C}" dt="2021-09-27T16:25:04.912" v="22433"/>
          <ac:spMkLst>
            <pc:docMk/>
            <pc:sldMk cId="3486364461" sldId="571"/>
            <ac:spMk id="3" creationId="{3BAC029D-EAA4-437A-AAE9-8A0FBE530363}"/>
          </ac:spMkLst>
        </pc:spChg>
        <pc:spChg chg="add mod">
          <ac:chgData name="VŨ NGỌC QUANG" userId="23fcd8bb9e19aa0b" providerId="LiveId" clId="{0198F739-AD50-41DA-AF85-C4A73C2C617C}" dt="2021-09-28T12:54:34.003" v="24228" actId="20577"/>
          <ac:spMkLst>
            <pc:docMk/>
            <pc:sldMk cId="3486364461" sldId="571"/>
            <ac:spMk id="5" creationId="{C289E539-A8E7-4F2D-980A-E2E08791ABA9}"/>
          </ac:spMkLst>
        </pc:spChg>
        <pc:spChg chg="add mod">
          <ac:chgData name="VŨ NGỌC QUANG" userId="23fcd8bb9e19aa0b" providerId="LiveId" clId="{0198F739-AD50-41DA-AF85-C4A73C2C617C}" dt="2021-09-27T16:35:29.097" v="22553" actId="1076"/>
          <ac:spMkLst>
            <pc:docMk/>
            <pc:sldMk cId="3486364461" sldId="571"/>
            <ac:spMk id="6" creationId="{5D350341-957B-479B-8E6D-CBC124A82907}"/>
          </ac:spMkLst>
        </pc:spChg>
        <pc:spChg chg="add mod">
          <ac:chgData name="VŨ NGỌC QUANG" userId="23fcd8bb9e19aa0b" providerId="LiveId" clId="{0198F739-AD50-41DA-AF85-C4A73C2C617C}" dt="2021-09-30T03:27:31.102" v="30399" actId="21"/>
          <ac:spMkLst>
            <pc:docMk/>
            <pc:sldMk cId="3486364461" sldId="571"/>
            <ac:spMk id="7" creationId="{18F6E03A-3335-434D-8A5A-E686550CE0C5}"/>
          </ac:spMkLst>
        </pc:spChg>
        <pc:spChg chg="add del mod">
          <ac:chgData name="VŨ NGỌC QUANG" userId="23fcd8bb9e19aa0b" providerId="LiveId" clId="{0198F739-AD50-41DA-AF85-C4A73C2C617C}" dt="2021-09-27T16:34:03.890" v="22523"/>
          <ac:spMkLst>
            <pc:docMk/>
            <pc:sldMk cId="3486364461" sldId="571"/>
            <ac:spMk id="8" creationId="{66764EAD-1BC5-40C8-AD66-B1B9E739F022}"/>
          </ac:spMkLst>
        </pc:spChg>
        <pc:spChg chg="add mod">
          <ac:chgData name="VŨ NGỌC QUANG" userId="23fcd8bb9e19aa0b" providerId="LiveId" clId="{0198F739-AD50-41DA-AF85-C4A73C2C617C}" dt="2021-09-27T16:34:58.113" v="22541" actId="1076"/>
          <ac:spMkLst>
            <pc:docMk/>
            <pc:sldMk cId="3486364461" sldId="571"/>
            <ac:spMk id="9" creationId="{92B2AA2F-1EAA-45D3-9716-B9C0272212BB}"/>
          </ac:spMkLst>
        </pc:spChg>
        <pc:spChg chg="add mod">
          <ac:chgData name="VŨ NGỌC QUANG" userId="23fcd8bb9e19aa0b" providerId="LiveId" clId="{0198F739-AD50-41DA-AF85-C4A73C2C617C}" dt="2021-09-27T16:35:03.113" v="22544" actId="1076"/>
          <ac:spMkLst>
            <pc:docMk/>
            <pc:sldMk cId="3486364461" sldId="571"/>
            <ac:spMk id="10" creationId="{D79CA622-123D-4F7C-BDE2-8DFF94D13144}"/>
          </ac:spMkLst>
        </pc:spChg>
        <pc:spChg chg="add mod">
          <ac:chgData name="VŨ NGỌC QUANG" userId="23fcd8bb9e19aa0b" providerId="LiveId" clId="{0198F739-AD50-41DA-AF85-C4A73C2C617C}" dt="2021-09-27T16:35:25.169" v="22552" actId="1076"/>
          <ac:spMkLst>
            <pc:docMk/>
            <pc:sldMk cId="3486364461" sldId="571"/>
            <ac:spMk id="11" creationId="{332ACFCB-366B-49E0-8BD9-984125163A16}"/>
          </ac:spMkLst>
        </pc:spChg>
        <pc:spChg chg="add mod">
          <ac:chgData name="VŨ NGỌC QUANG" userId="23fcd8bb9e19aa0b" providerId="LiveId" clId="{0198F739-AD50-41DA-AF85-C4A73C2C617C}" dt="2021-09-27T16:35:15.433" v="22550" actId="1076"/>
          <ac:spMkLst>
            <pc:docMk/>
            <pc:sldMk cId="3486364461" sldId="571"/>
            <ac:spMk id="12" creationId="{1637642F-0F18-4B05-89F3-CF4351F83DF4}"/>
          </ac:spMkLst>
        </pc:spChg>
        <pc:spChg chg="add mod">
          <ac:chgData name="VŨ NGỌC QUANG" userId="23fcd8bb9e19aa0b" providerId="LiveId" clId="{0198F739-AD50-41DA-AF85-C4A73C2C617C}" dt="2021-09-27T16:37:32.830" v="22780" actId="207"/>
          <ac:spMkLst>
            <pc:docMk/>
            <pc:sldMk cId="3486364461" sldId="571"/>
            <ac:spMk id="13" creationId="{9E0B8EE7-6CB8-44AD-A2EC-6A5EE1F3D92E}"/>
          </ac:spMkLst>
        </pc:spChg>
        <pc:graphicFrameChg chg="add mod modGraphic">
          <ac:chgData name="VŨ NGỌC QUANG" userId="23fcd8bb9e19aa0b" providerId="LiveId" clId="{0198F739-AD50-41DA-AF85-C4A73C2C617C}" dt="2021-09-27T16:35:47.246" v="22574" actId="20577"/>
          <ac:graphicFrameMkLst>
            <pc:docMk/>
            <pc:sldMk cId="3486364461" sldId="571"/>
            <ac:graphicFrameMk id="4" creationId="{82BC956D-A49E-47CB-9080-B9C83C7B69E1}"/>
          </ac:graphicFrameMkLst>
        </pc:graphicFrameChg>
      </pc:sldChg>
      <pc:sldChg chg="addSp delSp modSp new mod setBg delAnim modAnim">
        <pc:chgData name="VŨ NGỌC QUANG" userId="23fcd8bb9e19aa0b" providerId="LiveId" clId="{0198F739-AD50-41DA-AF85-C4A73C2C617C}" dt="2021-09-27T16:50:07.071" v="23180"/>
        <pc:sldMkLst>
          <pc:docMk/>
          <pc:sldMk cId="2910604011" sldId="572"/>
        </pc:sldMkLst>
        <pc:spChg chg="mod">
          <ac:chgData name="VŨ NGỌC QUANG" userId="23fcd8bb9e19aa0b" providerId="LiveId" clId="{0198F739-AD50-41DA-AF85-C4A73C2C617C}" dt="2021-09-27T16:43:52.812" v="22813" actId="113"/>
          <ac:spMkLst>
            <pc:docMk/>
            <pc:sldMk cId="2910604011" sldId="572"/>
            <ac:spMk id="2" creationId="{08E3448F-B0D9-427E-A284-360732073690}"/>
          </ac:spMkLst>
        </pc:spChg>
        <pc:spChg chg="mod ord">
          <ac:chgData name="VŨ NGỌC QUANG" userId="23fcd8bb9e19aa0b" providerId="LiveId" clId="{0198F739-AD50-41DA-AF85-C4A73C2C617C}" dt="2021-09-27T16:49:29.398" v="23174" actId="27636"/>
          <ac:spMkLst>
            <pc:docMk/>
            <pc:sldMk cId="2910604011" sldId="572"/>
            <ac:spMk id="3" creationId="{A1B1CF6B-0352-43DE-B332-2C7CF7C7101D}"/>
          </ac:spMkLst>
        </pc:spChg>
        <pc:spChg chg="add del mod">
          <ac:chgData name="VŨ NGỌC QUANG" userId="23fcd8bb9e19aa0b" providerId="LiveId" clId="{0198F739-AD50-41DA-AF85-C4A73C2C617C}" dt="2021-09-27T16:49:23.331" v="23171" actId="21"/>
          <ac:spMkLst>
            <pc:docMk/>
            <pc:sldMk cId="2910604011" sldId="572"/>
            <ac:spMk id="4" creationId="{37129EB0-DFF6-40E3-963A-B375CAB122D3}"/>
          </ac:spMkLst>
        </pc:spChg>
        <pc:spChg chg="add del">
          <ac:chgData name="VŨ NGỌC QUANG" userId="23fcd8bb9e19aa0b" providerId="LiveId" clId="{0198F739-AD50-41DA-AF85-C4A73C2C617C}" dt="2021-09-27T16:42:39.930" v="22802" actId="26606"/>
          <ac:spMkLst>
            <pc:docMk/>
            <pc:sldMk cId="2910604011" sldId="572"/>
            <ac:spMk id="71" creationId="{5E39A796-BE83-48B1-B33F-35C4A32AAB57}"/>
          </ac:spMkLst>
        </pc:spChg>
        <pc:spChg chg="add del">
          <ac:chgData name="VŨ NGỌC QUANG" userId="23fcd8bb9e19aa0b" providerId="LiveId" clId="{0198F739-AD50-41DA-AF85-C4A73C2C617C}" dt="2021-09-27T16:42:39.930" v="22802" actId="26606"/>
          <ac:spMkLst>
            <pc:docMk/>
            <pc:sldMk cId="2910604011" sldId="572"/>
            <ac:spMk id="73" creationId="{72F84B47-E267-4194-8194-831DB7B5547F}"/>
          </ac:spMkLst>
        </pc:spChg>
        <pc:spChg chg="add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76" creationId="{700E0F77-E936-4985-B7B1-B9823486AC33}"/>
          </ac:spMkLst>
        </pc:spChg>
        <pc:spChg chg="add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78" creationId="{95C8260E-968F-44E8-A823-ABB431311926}"/>
          </ac:spMkLst>
        </pc:spChg>
        <pc:spChg chg="add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80" creationId="{2C1BBA94-3F40-40AA-8BB9-E69E25E537C1}"/>
          </ac:spMkLst>
        </pc:spChg>
        <pc:spChg chg="add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82" creationId="{FE43805F-24A6-46A4-B19B-54F28347355C}"/>
          </ac:spMkLst>
        </pc:spChg>
        <pc:spChg chg="add del">
          <ac:chgData name="VŨ NGỌC QUANG" userId="23fcd8bb9e19aa0b" providerId="LiveId" clId="{0198F739-AD50-41DA-AF85-C4A73C2C617C}" dt="2021-09-27T16:42:24.322" v="22801" actId="26606"/>
          <ac:spMkLst>
            <pc:docMk/>
            <pc:sldMk cId="2910604011" sldId="572"/>
            <ac:spMk id="135" creationId="{7FEAE179-C525-48F3-AD47-0E9E2B6F2E2E}"/>
          </ac:spMkLst>
        </pc:spChg>
        <pc:spChg chg="add del">
          <ac:chgData name="VŨ NGỌC QUANG" userId="23fcd8bb9e19aa0b" providerId="LiveId" clId="{0198F739-AD50-41DA-AF85-C4A73C2C617C}" dt="2021-09-27T16:42:24.322" v="22801" actId="26606"/>
          <ac:spMkLst>
            <pc:docMk/>
            <pc:sldMk cId="2910604011" sldId="572"/>
            <ac:spMk id="137" creationId="{95C8260E-968F-44E8-A823-ABB431311926}"/>
          </ac:spMkLst>
        </pc:spChg>
        <pc:spChg chg="add del">
          <ac:chgData name="VŨ NGỌC QUANG" userId="23fcd8bb9e19aa0b" providerId="LiveId" clId="{0198F739-AD50-41DA-AF85-C4A73C2C617C}" dt="2021-09-27T16:42:24.322" v="22801" actId="26606"/>
          <ac:spMkLst>
            <pc:docMk/>
            <pc:sldMk cId="2910604011" sldId="572"/>
            <ac:spMk id="139" creationId="{2C1BBA94-3F40-40AA-8BB9-E69E25E537C1}"/>
          </ac:spMkLst>
        </pc:spChg>
        <pc:spChg chg="add del">
          <ac:chgData name="VŨ NGỌC QUANG" userId="23fcd8bb9e19aa0b" providerId="LiveId" clId="{0198F739-AD50-41DA-AF85-C4A73C2C617C}" dt="2021-09-27T16:42:24.322" v="22801" actId="26606"/>
          <ac:spMkLst>
            <pc:docMk/>
            <pc:sldMk cId="2910604011" sldId="572"/>
            <ac:spMk id="141" creationId="{FE43805F-24A6-46A4-B19B-54F28347355C}"/>
          </ac:spMkLst>
        </pc:spChg>
        <pc:spChg chg="add del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6148" creationId="{700E0F77-E936-4985-B7B1-B9823486AC33}"/>
          </ac:spMkLst>
        </pc:spChg>
        <pc:spChg chg="add del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6149" creationId="{95C8260E-968F-44E8-A823-ABB431311926}"/>
          </ac:spMkLst>
        </pc:spChg>
        <pc:spChg chg="add del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6150" creationId="{2C1BBA94-3F40-40AA-8BB9-E69E25E537C1}"/>
          </ac:spMkLst>
        </pc:spChg>
        <pc:spChg chg="add del">
          <ac:chgData name="VŨ NGỌC QUANG" userId="23fcd8bb9e19aa0b" providerId="LiveId" clId="{0198F739-AD50-41DA-AF85-C4A73C2C617C}" dt="2021-09-27T16:43:29.843" v="22805" actId="26606"/>
          <ac:spMkLst>
            <pc:docMk/>
            <pc:sldMk cId="2910604011" sldId="572"/>
            <ac:spMk id="6151" creationId="{FE43805F-24A6-46A4-B19B-54F28347355C}"/>
          </ac:spMkLst>
        </pc:spChg>
        <pc:picChg chg="add mod">
          <ac:chgData name="VŨ NGỌC QUANG" userId="23fcd8bb9e19aa0b" providerId="LiveId" clId="{0198F739-AD50-41DA-AF85-C4A73C2C617C}" dt="2021-09-27T16:42:39.930" v="22802" actId="26606"/>
          <ac:picMkLst>
            <pc:docMk/>
            <pc:sldMk cId="2910604011" sldId="572"/>
            <ac:picMk id="6146" creationId="{45B3B3E2-B0F7-49E9-95A8-BCAC0C5A0444}"/>
          </ac:picMkLst>
        </pc:picChg>
      </pc:sldChg>
      <pc:sldChg chg="addSp delSp modSp new del">
        <pc:chgData name="VŨ NGỌC QUANG" userId="23fcd8bb9e19aa0b" providerId="LiveId" clId="{0198F739-AD50-41DA-AF85-C4A73C2C617C}" dt="2021-09-27T17:02:59.212" v="23228" actId="2696"/>
        <pc:sldMkLst>
          <pc:docMk/>
          <pc:sldMk cId="4107832214" sldId="573"/>
        </pc:sldMkLst>
        <pc:picChg chg="add del mod">
          <ac:chgData name="VŨ NGỌC QUANG" userId="23fcd8bb9e19aa0b" providerId="LiveId" clId="{0198F739-AD50-41DA-AF85-C4A73C2C617C}" dt="2021-09-27T17:02:57.490" v="23227" actId="21"/>
          <ac:picMkLst>
            <pc:docMk/>
            <pc:sldMk cId="4107832214" sldId="573"/>
            <ac:picMk id="5122" creationId="{E453826E-7031-4D11-AE51-B230FFDF80CA}"/>
          </ac:picMkLst>
        </pc:picChg>
      </pc:sldChg>
      <pc:sldChg chg="addSp modSp new mod setBg modAnim">
        <pc:chgData name="VŨ NGỌC QUANG" userId="23fcd8bb9e19aa0b" providerId="LiveId" clId="{0198F739-AD50-41DA-AF85-C4A73C2C617C}" dt="2021-09-30T13:24:17.315" v="30637" actId="20577"/>
        <pc:sldMkLst>
          <pc:docMk/>
          <pc:sldMk cId="3072182641" sldId="574"/>
        </pc:sldMkLst>
        <pc:spChg chg="mod">
          <ac:chgData name="VŨ NGỌC QUANG" userId="23fcd8bb9e19aa0b" providerId="LiveId" clId="{0198F739-AD50-41DA-AF85-C4A73C2C617C}" dt="2021-09-30T13:24:17.315" v="30637" actId="20577"/>
          <ac:spMkLst>
            <pc:docMk/>
            <pc:sldMk cId="3072182641" sldId="574"/>
            <ac:spMk id="2" creationId="{C63E0234-31EB-4158-813F-CE783CF73C97}"/>
          </ac:spMkLst>
        </pc:spChg>
        <pc:spChg chg="mod ord">
          <ac:chgData name="VŨ NGỌC QUANG" userId="23fcd8bb9e19aa0b" providerId="LiveId" clId="{0198F739-AD50-41DA-AF85-C4A73C2C617C}" dt="2021-09-29T15:08:05.311" v="29871" actId="20577"/>
          <ac:spMkLst>
            <pc:docMk/>
            <pc:sldMk cId="3072182641" sldId="574"/>
            <ac:spMk id="3" creationId="{7F42369D-BA04-46B0-A783-E58D0FFCC871}"/>
          </ac:spMkLst>
        </pc:spChg>
        <pc:spChg chg="add mod">
          <ac:chgData name="VŨ NGỌC QUANG" userId="23fcd8bb9e19aa0b" providerId="LiveId" clId="{0198F739-AD50-41DA-AF85-C4A73C2C617C}" dt="2021-09-27T17:01:09.875" v="23224" actId="207"/>
          <ac:spMkLst>
            <pc:docMk/>
            <pc:sldMk cId="3072182641" sldId="574"/>
            <ac:spMk id="4" creationId="{6A7602ED-3A63-441E-9BCE-4E2A491C8A5C}"/>
          </ac:spMkLst>
        </pc:spChg>
        <pc:spChg chg="add">
          <ac:chgData name="VŨ NGỌC QUANG" userId="23fcd8bb9e19aa0b" providerId="LiveId" clId="{0198F739-AD50-41DA-AF85-C4A73C2C617C}" dt="2021-09-27T16:58:49.612" v="23195" actId="26606"/>
          <ac:spMkLst>
            <pc:docMk/>
            <pc:sldMk cId="3072182641" sldId="574"/>
            <ac:spMk id="71" creationId="{700E0F77-E936-4985-B7B1-B9823486AC33}"/>
          </ac:spMkLst>
        </pc:spChg>
        <pc:spChg chg="add">
          <ac:chgData name="VŨ NGỌC QUANG" userId="23fcd8bb9e19aa0b" providerId="LiveId" clId="{0198F739-AD50-41DA-AF85-C4A73C2C617C}" dt="2021-09-27T16:58:49.612" v="23195" actId="26606"/>
          <ac:spMkLst>
            <pc:docMk/>
            <pc:sldMk cId="3072182641" sldId="574"/>
            <ac:spMk id="73" creationId="{95C8260E-968F-44E8-A823-ABB431311926}"/>
          </ac:spMkLst>
        </pc:spChg>
        <pc:spChg chg="add">
          <ac:chgData name="VŨ NGỌC QUANG" userId="23fcd8bb9e19aa0b" providerId="LiveId" clId="{0198F739-AD50-41DA-AF85-C4A73C2C617C}" dt="2021-09-27T16:58:49.612" v="23195" actId="26606"/>
          <ac:spMkLst>
            <pc:docMk/>
            <pc:sldMk cId="3072182641" sldId="574"/>
            <ac:spMk id="75" creationId="{2C1BBA94-3F40-40AA-8BB9-E69E25E537C1}"/>
          </ac:spMkLst>
        </pc:spChg>
        <pc:spChg chg="add">
          <ac:chgData name="VŨ NGỌC QUANG" userId="23fcd8bb9e19aa0b" providerId="LiveId" clId="{0198F739-AD50-41DA-AF85-C4A73C2C617C}" dt="2021-09-27T16:58:49.612" v="23195" actId="26606"/>
          <ac:spMkLst>
            <pc:docMk/>
            <pc:sldMk cId="3072182641" sldId="574"/>
            <ac:spMk id="77" creationId="{FE43805F-24A6-46A4-B19B-54F28347355C}"/>
          </ac:spMkLst>
        </pc:spChg>
        <pc:picChg chg="add mod">
          <ac:chgData name="VŨ NGỌC QUANG" userId="23fcd8bb9e19aa0b" providerId="LiveId" clId="{0198F739-AD50-41DA-AF85-C4A73C2C617C}" dt="2021-09-27T16:58:49.612" v="23195" actId="26606"/>
          <ac:picMkLst>
            <pc:docMk/>
            <pc:sldMk cId="3072182641" sldId="574"/>
            <ac:picMk id="7170" creationId="{ED96EF46-201B-497F-9883-50087EDD30D5}"/>
          </ac:picMkLst>
        </pc:picChg>
      </pc:sldChg>
      <pc:sldChg chg="addSp delSp modSp new mod ord setBg modAnim">
        <pc:chgData name="VŨ NGỌC QUANG" userId="23fcd8bb9e19aa0b" providerId="LiveId" clId="{0198F739-AD50-41DA-AF85-C4A73C2C617C}" dt="2021-09-28T07:41:20.417" v="24022" actId="20577"/>
        <pc:sldMkLst>
          <pc:docMk/>
          <pc:sldMk cId="4165741588" sldId="575"/>
        </pc:sldMkLst>
        <pc:spChg chg="mod">
          <ac:chgData name="VŨ NGỌC QUANG" userId="23fcd8bb9e19aa0b" providerId="LiveId" clId="{0198F739-AD50-41DA-AF85-C4A73C2C617C}" dt="2021-09-28T02:12:31.419" v="23335" actId="207"/>
          <ac:spMkLst>
            <pc:docMk/>
            <pc:sldMk cId="4165741588" sldId="575"/>
            <ac:spMk id="2" creationId="{9C21B155-CB87-4B88-B07C-CE83321F56D5}"/>
          </ac:spMkLst>
        </pc:spChg>
        <pc:spChg chg="del">
          <ac:chgData name="VŨ NGỌC QUANG" userId="23fcd8bb9e19aa0b" providerId="LiveId" clId="{0198F739-AD50-41DA-AF85-C4A73C2C617C}" dt="2021-09-28T02:11:27.590" v="23248"/>
          <ac:spMkLst>
            <pc:docMk/>
            <pc:sldMk cId="4165741588" sldId="575"/>
            <ac:spMk id="3" creationId="{1367555B-CF87-46BC-8C4F-653C47BE13E8}"/>
          </ac:spMkLst>
        </pc:spChg>
        <pc:spChg chg="add mod">
          <ac:chgData name="VŨ NGỌC QUANG" userId="23fcd8bb9e19aa0b" providerId="LiveId" clId="{0198F739-AD50-41DA-AF85-C4A73C2C617C}" dt="2021-09-28T07:41:20.417" v="24022" actId="20577"/>
          <ac:spMkLst>
            <pc:docMk/>
            <pc:sldMk cId="4165741588" sldId="575"/>
            <ac:spMk id="8" creationId="{71ACC2F9-C557-4080-8298-744E22453250}"/>
          </ac:spMkLst>
        </pc:spChg>
        <pc:spChg chg="add">
          <ac:chgData name="VŨ NGỌC QUANG" userId="23fcd8bb9e19aa0b" providerId="LiveId" clId="{0198F739-AD50-41DA-AF85-C4A73C2C617C}" dt="2021-09-28T02:11:54.030" v="23250" actId="26606"/>
          <ac:spMkLst>
            <pc:docMk/>
            <pc:sldMk cId="4165741588" sldId="575"/>
            <ac:spMk id="11" creationId="{0450C687-86B5-4248-BEBB-0B59B7977047}"/>
          </ac:spMkLst>
        </pc:spChg>
        <pc:spChg chg="add">
          <ac:chgData name="VŨ NGỌC QUANG" userId="23fcd8bb9e19aa0b" providerId="LiveId" clId="{0198F739-AD50-41DA-AF85-C4A73C2C617C}" dt="2021-09-28T02:11:54.030" v="23250" actId="26606"/>
          <ac:spMkLst>
            <pc:docMk/>
            <pc:sldMk cId="4165741588" sldId="575"/>
            <ac:spMk id="13" creationId="{3CD1EA40-7116-4FCB-9369-70F29FAA91EC}"/>
          </ac:spMkLst>
        </pc:spChg>
        <pc:spChg chg="add">
          <ac:chgData name="VŨ NGỌC QUANG" userId="23fcd8bb9e19aa0b" providerId="LiveId" clId="{0198F739-AD50-41DA-AF85-C4A73C2C617C}" dt="2021-09-28T02:11:54.030" v="23250" actId="26606"/>
          <ac:spMkLst>
            <pc:docMk/>
            <pc:sldMk cId="4165741588" sldId="575"/>
            <ac:spMk id="15" creationId="{A5271697-90F1-4A23-8EF2-0179F2EAFACB}"/>
          </ac:spMkLst>
        </pc:spChg>
        <pc:spChg chg="add">
          <ac:chgData name="VŨ NGỌC QUANG" userId="23fcd8bb9e19aa0b" providerId="LiveId" clId="{0198F739-AD50-41DA-AF85-C4A73C2C617C}" dt="2021-09-28T02:11:54.030" v="23250" actId="26606"/>
          <ac:spMkLst>
            <pc:docMk/>
            <pc:sldMk cId="4165741588" sldId="575"/>
            <ac:spMk id="39" creationId="{D9F5512A-48E1-4C07-B75E-3CCC517B6804}"/>
          </ac:spMkLst>
        </pc:spChg>
        <pc:grpChg chg="add">
          <ac:chgData name="VŨ NGỌC QUANG" userId="23fcd8bb9e19aa0b" providerId="LiveId" clId="{0198F739-AD50-41DA-AF85-C4A73C2C617C}" dt="2021-09-28T02:11:54.030" v="23250" actId="26606"/>
          <ac:grpSpMkLst>
            <pc:docMk/>
            <pc:sldMk cId="4165741588" sldId="575"/>
            <ac:grpSpMk id="17" creationId="{A9B4CF53-BC95-46A2-B37D-D05450472BCB}"/>
          </ac:grpSpMkLst>
        </pc:grpChg>
        <pc:picChg chg="add mod">
          <ac:chgData name="VŨ NGỌC QUANG" userId="23fcd8bb9e19aa0b" providerId="LiveId" clId="{0198F739-AD50-41DA-AF85-C4A73C2C617C}" dt="2021-09-28T02:11:56.420" v="23251" actId="14100"/>
          <ac:picMkLst>
            <pc:docMk/>
            <pc:sldMk cId="4165741588" sldId="575"/>
            <ac:picMk id="4" creationId="{C91F8104-4B35-4E6F-B962-2825AB4172AF}"/>
          </ac:picMkLst>
        </pc:picChg>
      </pc:sldChg>
      <pc:sldChg chg="new">
        <pc:chgData name="VŨ NGỌC QUANG" userId="23fcd8bb9e19aa0b" providerId="LiveId" clId="{0198F739-AD50-41DA-AF85-C4A73C2C617C}" dt="2021-09-28T04:08:29.261" v="23932" actId="680"/>
        <pc:sldMkLst>
          <pc:docMk/>
          <pc:sldMk cId="2168137495" sldId="576"/>
        </pc:sldMkLst>
      </pc:sldChg>
      <pc:sldChg chg="add del ord">
        <pc:chgData name="VŨ NGỌC QUANG" userId="23fcd8bb9e19aa0b" providerId="LiveId" clId="{0198F739-AD50-41DA-AF85-C4A73C2C617C}" dt="2021-09-28T07:37:38.532" v="23936" actId="2696"/>
        <pc:sldMkLst>
          <pc:docMk/>
          <pc:sldMk cId="410900850" sldId="577"/>
        </pc:sldMkLst>
      </pc:sldChg>
      <pc:sldChg chg="addSp modSp new mod modAnim">
        <pc:chgData name="VŨ NGỌC QUANG" userId="23fcd8bb9e19aa0b" providerId="LiveId" clId="{0198F739-AD50-41DA-AF85-C4A73C2C617C}" dt="2021-09-28T13:09:46.424" v="24365"/>
        <pc:sldMkLst>
          <pc:docMk/>
          <pc:sldMk cId="2306141524" sldId="577"/>
        </pc:sldMkLst>
        <pc:spChg chg="mod">
          <ac:chgData name="VŨ NGỌC QUANG" userId="23fcd8bb9e19aa0b" providerId="LiveId" clId="{0198F739-AD50-41DA-AF85-C4A73C2C617C}" dt="2021-09-28T13:01:16.796" v="24280" actId="27636"/>
          <ac:spMkLst>
            <pc:docMk/>
            <pc:sldMk cId="2306141524" sldId="577"/>
            <ac:spMk id="2" creationId="{1846E976-56F7-487D-9BC0-0B6DE1CE8EB5}"/>
          </ac:spMkLst>
        </pc:spChg>
        <pc:spChg chg="mod">
          <ac:chgData name="VŨ NGỌC QUANG" userId="23fcd8bb9e19aa0b" providerId="LiveId" clId="{0198F739-AD50-41DA-AF85-C4A73C2C617C}" dt="2021-09-28T13:09:20.339" v="24361" actId="27636"/>
          <ac:spMkLst>
            <pc:docMk/>
            <pc:sldMk cId="2306141524" sldId="577"/>
            <ac:spMk id="3" creationId="{F2AEFF9E-87ED-4143-B7DF-975F361ECF8F}"/>
          </ac:spMkLst>
        </pc:spChg>
        <pc:picChg chg="add mod">
          <ac:chgData name="VŨ NGỌC QUANG" userId="23fcd8bb9e19aa0b" providerId="LiveId" clId="{0198F739-AD50-41DA-AF85-C4A73C2C617C}" dt="2021-09-28T13:09:06.224" v="24357" actId="1076"/>
          <ac:picMkLst>
            <pc:docMk/>
            <pc:sldMk cId="2306141524" sldId="577"/>
            <ac:picMk id="4" creationId="{497432A8-D08A-4130-8139-883B119A5203}"/>
          </ac:picMkLst>
        </pc:picChg>
      </pc:sldChg>
      <pc:sldChg chg="addSp modSp new mod ord setBg modAnim">
        <pc:chgData name="VŨ NGỌC QUANG" userId="23fcd8bb9e19aa0b" providerId="LiveId" clId="{0198F739-AD50-41DA-AF85-C4A73C2C617C}" dt="2021-09-30T13:25:24.529" v="30651" actId="20577"/>
        <pc:sldMkLst>
          <pc:docMk/>
          <pc:sldMk cId="1455110997" sldId="578"/>
        </pc:sldMkLst>
        <pc:spChg chg="mod">
          <ac:chgData name="VŨ NGỌC QUANG" userId="23fcd8bb9e19aa0b" providerId="LiveId" clId="{0198F739-AD50-41DA-AF85-C4A73C2C617C}" dt="2021-09-28T13:41:23.756" v="24686" actId="207"/>
          <ac:spMkLst>
            <pc:docMk/>
            <pc:sldMk cId="1455110997" sldId="578"/>
            <ac:spMk id="2" creationId="{30D1F62E-A73E-40E7-93BD-6D83F5006565}"/>
          </ac:spMkLst>
        </pc:spChg>
        <pc:spChg chg="mod">
          <ac:chgData name="VŨ NGỌC QUANG" userId="23fcd8bb9e19aa0b" providerId="LiveId" clId="{0198F739-AD50-41DA-AF85-C4A73C2C617C}" dt="2021-09-30T13:25:24.529" v="30651" actId="20577"/>
          <ac:spMkLst>
            <pc:docMk/>
            <pc:sldMk cId="1455110997" sldId="578"/>
            <ac:spMk id="3" creationId="{B86BB496-AC33-418A-9151-AF035FC1B100}"/>
          </ac:spMkLst>
        </pc:spChg>
        <pc:spChg chg="add mod">
          <ac:chgData name="VŨ NGỌC QUANG" userId="23fcd8bb9e19aa0b" providerId="LiveId" clId="{0198F739-AD50-41DA-AF85-C4A73C2C617C}" dt="2021-09-28T14:35:49.290" v="27775" actId="1076"/>
          <ac:spMkLst>
            <pc:docMk/>
            <pc:sldMk cId="1455110997" sldId="578"/>
            <ac:spMk id="7" creationId="{7A70D8A8-08E1-4492-885B-3E89FA870F90}"/>
          </ac:spMkLst>
        </pc:spChg>
        <pc:spChg chg="add">
          <ac:chgData name="VŨ NGỌC QUANG" userId="23fcd8bb9e19aa0b" providerId="LiveId" clId="{0198F739-AD50-41DA-AF85-C4A73C2C617C}" dt="2021-09-28T13:40:54.592" v="24660" actId="26606"/>
          <ac:spMkLst>
            <pc:docMk/>
            <pc:sldMk cId="1455110997" sldId="578"/>
            <ac:spMk id="8" creationId="{7CB4857B-ED7C-444D-9F04-2F885114A1C2}"/>
          </ac:spMkLst>
        </pc:spChg>
        <pc:spChg chg="add">
          <ac:chgData name="VŨ NGỌC QUANG" userId="23fcd8bb9e19aa0b" providerId="LiveId" clId="{0198F739-AD50-41DA-AF85-C4A73C2C617C}" dt="2021-09-28T13:40:54.592" v="24660" actId="26606"/>
          <ac:spMkLst>
            <pc:docMk/>
            <pc:sldMk cId="1455110997" sldId="578"/>
            <ac:spMk id="10" creationId="{D18046FB-44EA-4FD8-A585-EA09A319B2D0}"/>
          </ac:spMkLst>
        </pc:spChg>
        <pc:spChg chg="add">
          <ac:chgData name="VŨ NGỌC QUANG" userId="23fcd8bb9e19aa0b" providerId="LiveId" clId="{0198F739-AD50-41DA-AF85-C4A73C2C617C}" dt="2021-09-28T13:40:54.592" v="24660" actId="26606"/>
          <ac:spMkLst>
            <pc:docMk/>
            <pc:sldMk cId="1455110997" sldId="578"/>
            <ac:spMk id="12" creationId="{479F5F2B-8B58-4140-AE6A-51F6C67B18D9}"/>
          </ac:spMkLst>
        </pc:spChg>
      </pc:sldChg>
      <pc:sldChg chg="addSp delSp modSp new mod ord modAnim">
        <pc:chgData name="VŨ NGỌC QUANG" userId="23fcd8bb9e19aa0b" providerId="LiveId" clId="{0198F739-AD50-41DA-AF85-C4A73C2C617C}" dt="2021-09-28T13:22:34.446" v="24638"/>
        <pc:sldMkLst>
          <pc:docMk/>
          <pc:sldMk cId="3286977007" sldId="579"/>
        </pc:sldMkLst>
        <pc:spChg chg="del">
          <ac:chgData name="VŨ NGỌC QUANG" userId="23fcd8bb9e19aa0b" providerId="LiveId" clId="{0198F739-AD50-41DA-AF85-C4A73C2C617C}" dt="2021-09-28T13:13:13.296" v="24388" actId="21"/>
          <ac:spMkLst>
            <pc:docMk/>
            <pc:sldMk cId="3286977007" sldId="579"/>
            <ac:spMk id="2" creationId="{9BE894AA-24A7-4524-8D91-98FE6E40AF5F}"/>
          </ac:spMkLst>
        </pc:spChg>
        <pc:spChg chg="del">
          <ac:chgData name="VŨ NGỌC QUANG" userId="23fcd8bb9e19aa0b" providerId="LiveId" clId="{0198F739-AD50-41DA-AF85-C4A73C2C617C}" dt="2021-09-28T13:13:16.011" v="24389" actId="21"/>
          <ac:spMkLst>
            <pc:docMk/>
            <pc:sldMk cId="3286977007" sldId="579"/>
            <ac:spMk id="3" creationId="{328C363A-42DE-4D1D-AE22-62C0AC761046}"/>
          </ac:spMkLst>
        </pc:spChg>
        <pc:spChg chg="add mod">
          <ac:chgData name="VŨ NGỌC QUANG" userId="23fcd8bb9e19aa0b" providerId="LiveId" clId="{0198F739-AD50-41DA-AF85-C4A73C2C617C}" dt="2021-09-28T13:15:45.303" v="24485" actId="1076"/>
          <ac:spMkLst>
            <pc:docMk/>
            <pc:sldMk cId="3286977007" sldId="579"/>
            <ac:spMk id="6" creationId="{EC4B199D-D190-4F0C-A5D0-1D60C4E332F2}"/>
          </ac:spMkLst>
        </pc:spChg>
        <pc:spChg chg="add mod">
          <ac:chgData name="VŨ NGỌC QUANG" userId="23fcd8bb9e19aa0b" providerId="LiveId" clId="{0198F739-AD50-41DA-AF85-C4A73C2C617C}" dt="2021-09-28T13:16:18.449" v="24495" actId="122"/>
          <ac:spMkLst>
            <pc:docMk/>
            <pc:sldMk cId="3286977007" sldId="579"/>
            <ac:spMk id="7" creationId="{80C9CF02-8BCC-4341-8AD3-D9788B7A053E}"/>
          </ac:spMkLst>
        </pc:spChg>
        <pc:spChg chg="add mod">
          <ac:chgData name="VŨ NGỌC QUANG" userId="23fcd8bb9e19aa0b" providerId="LiveId" clId="{0198F739-AD50-41DA-AF85-C4A73C2C617C}" dt="2021-09-28T13:16:15.555" v="24494" actId="122"/>
          <ac:spMkLst>
            <pc:docMk/>
            <pc:sldMk cId="3286977007" sldId="579"/>
            <ac:spMk id="8" creationId="{5E38AC83-A7C4-4305-BA3F-76F75BBBF60E}"/>
          </ac:spMkLst>
        </pc:spChg>
        <pc:spChg chg="add mod">
          <ac:chgData name="VŨ NGỌC QUANG" userId="23fcd8bb9e19aa0b" providerId="LiveId" clId="{0198F739-AD50-41DA-AF85-C4A73C2C617C}" dt="2021-09-28T13:17:27.468" v="24567" actId="255"/>
          <ac:spMkLst>
            <pc:docMk/>
            <pc:sldMk cId="3286977007" sldId="579"/>
            <ac:spMk id="9" creationId="{80CD4650-E307-445A-908C-1574D9F5F811}"/>
          </ac:spMkLst>
        </pc:spChg>
        <pc:spChg chg="add mod">
          <ac:chgData name="VŨ NGỌC QUANG" userId="23fcd8bb9e19aa0b" providerId="LiveId" clId="{0198F739-AD50-41DA-AF85-C4A73C2C617C}" dt="2021-09-28T13:17:42.352" v="24571" actId="122"/>
          <ac:spMkLst>
            <pc:docMk/>
            <pc:sldMk cId="3286977007" sldId="579"/>
            <ac:spMk id="10" creationId="{E7ED5896-78E9-4D19-905C-3C17A8B76F74}"/>
          </ac:spMkLst>
        </pc:spChg>
        <pc:spChg chg="add mod">
          <ac:chgData name="VŨ NGỌC QUANG" userId="23fcd8bb9e19aa0b" providerId="LiveId" clId="{0198F739-AD50-41DA-AF85-C4A73C2C617C}" dt="2021-09-28T13:18:10.356" v="24601" actId="13822"/>
          <ac:spMkLst>
            <pc:docMk/>
            <pc:sldMk cId="3286977007" sldId="579"/>
            <ac:spMk id="11" creationId="{F642BB09-C393-44A4-9222-A5C368D78A52}"/>
          </ac:spMkLst>
        </pc:spChg>
        <pc:spChg chg="add del mod">
          <ac:chgData name="VŨ NGỌC QUANG" userId="23fcd8bb9e19aa0b" providerId="LiveId" clId="{0198F739-AD50-41DA-AF85-C4A73C2C617C}" dt="2021-09-28T13:18:49.029" v="24606"/>
          <ac:spMkLst>
            <pc:docMk/>
            <pc:sldMk cId="3286977007" sldId="579"/>
            <ac:spMk id="12" creationId="{0A1F213D-63E1-4C51-A3E1-C0AAD6BA8D15}"/>
          </ac:spMkLst>
        </pc:spChg>
        <pc:spChg chg="add mod">
          <ac:chgData name="VŨ NGỌC QUANG" userId="23fcd8bb9e19aa0b" providerId="LiveId" clId="{0198F739-AD50-41DA-AF85-C4A73C2C617C}" dt="2021-09-28T13:19:38.814" v="24620" actId="1076"/>
          <ac:spMkLst>
            <pc:docMk/>
            <pc:sldMk cId="3286977007" sldId="579"/>
            <ac:spMk id="13" creationId="{23E908C2-30A6-4BDA-BF0A-48C8DDB6C336}"/>
          </ac:spMkLst>
        </pc:spChg>
        <pc:spChg chg="add mod">
          <ac:chgData name="VŨ NGỌC QUANG" userId="23fcd8bb9e19aa0b" providerId="LiveId" clId="{0198F739-AD50-41DA-AF85-C4A73C2C617C}" dt="2021-09-28T13:21:02.127" v="24631" actId="1076"/>
          <ac:spMkLst>
            <pc:docMk/>
            <pc:sldMk cId="3286977007" sldId="579"/>
            <ac:spMk id="14" creationId="{FDD62E13-D95F-4CE8-9930-05D13E29439B}"/>
          </ac:spMkLst>
        </pc:spChg>
        <pc:spChg chg="add mod">
          <ac:chgData name="VŨ NGỌC QUANG" userId="23fcd8bb9e19aa0b" providerId="LiveId" clId="{0198F739-AD50-41DA-AF85-C4A73C2C617C}" dt="2021-09-28T13:20:52.808" v="24629" actId="13822"/>
          <ac:spMkLst>
            <pc:docMk/>
            <pc:sldMk cId="3286977007" sldId="579"/>
            <ac:spMk id="16" creationId="{0D94DEBD-4C05-40D0-B948-B5AF0A784523}"/>
          </ac:spMkLst>
        </pc:spChg>
        <pc:picChg chg="add mod">
          <ac:chgData name="VŨ NGỌC QUANG" userId="23fcd8bb9e19aa0b" providerId="LiveId" clId="{0198F739-AD50-41DA-AF85-C4A73C2C617C}" dt="2021-09-28T13:15:02.196" v="24473" actId="1076"/>
          <ac:picMkLst>
            <pc:docMk/>
            <pc:sldMk cId="3286977007" sldId="579"/>
            <ac:picMk id="4" creationId="{06EAC9E3-172C-42E8-8C20-D3E0278E92D9}"/>
          </ac:picMkLst>
        </pc:picChg>
        <pc:picChg chg="add mod">
          <ac:chgData name="VŨ NGỌC QUANG" userId="23fcd8bb9e19aa0b" providerId="LiveId" clId="{0198F739-AD50-41DA-AF85-C4A73C2C617C}" dt="2021-09-28T13:15:53.563" v="24488" actId="1076"/>
          <ac:picMkLst>
            <pc:docMk/>
            <pc:sldMk cId="3286977007" sldId="579"/>
            <ac:picMk id="5" creationId="{6AB13A45-E02C-4AAA-BC1E-07D856E1F3D4}"/>
          </ac:picMkLst>
        </pc:picChg>
      </pc:sldChg>
      <pc:sldChg chg="addSp modSp add mod modAnim">
        <pc:chgData name="VŨ NGỌC QUANG" userId="23fcd8bb9e19aa0b" providerId="LiveId" clId="{0198F739-AD50-41DA-AF85-C4A73C2C617C}" dt="2021-09-28T14:35:16.701" v="27772" actId="1076"/>
        <pc:sldMkLst>
          <pc:docMk/>
          <pc:sldMk cId="352686573" sldId="580"/>
        </pc:sldMkLst>
        <pc:spChg chg="mod">
          <ac:chgData name="VŨ NGỌC QUANG" userId="23fcd8bb9e19aa0b" providerId="LiveId" clId="{0198F739-AD50-41DA-AF85-C4A73C2C617C}" dt="2021-09-28T14:29:06.761" v="27482" actId="113"/>
          <ac:spMkLst>
            <pc:docMk/>
            <pc:sldMk cId="352686573" sldId="580"/>
            <ac:spMk id="3" creationId="{B86BB496-AC33-418A-9151-AF035FC1B100}"/>
          </ac:spMkLst>
        </pc:spChg>
        <pc:spChg chg="add mod">
          <ac:chgData name="VŨ NGỌC QUANG" userId="23fcd8bb9e19aa0b" providerId="LiveId" clId="{0198F739-AD50-41DA-AF85-C4A73C2C617C}" dt="2021-09-28T14:35:16.701" v="27772" actId="1076"/>
          <ac:spMkLst>
            <pc:docMk/>
            <pc:sldMk cId="352686573" sldId="580"/>
            <ac:spMk id="7" creationId="{7FD941D7-6232-4912-A79F-0D53F9062198}"/>
          </ac:spMkLst>
        </pc:spChg>
      </pc:sldChg>
      <pc:sldChg chg="new del">
        <pc:chgData name="VŨ NGỌC QUANG" userId="23fcd8bb9e19aa0b" providerId="LiveId" clId="{0198F739-AD50-41DA-AF85-C4A73C2C617C}" dt="2021-09-28T13:35:23.607" v="24641" actId="2696"/>
        <pc:sldMkLst>
          <pc:docMk/>
          <pc:sldMk cId="816498753" sldId="580"/>
        </pc:sldMkLst>
      </pc:sldChg>
      <pc:sldChg chg="addSp delSp modSp new del mod">
        <pc:chgData name="VŨ NGỌC QUANG" userId="23fcd8bb9e19aa0b" providerId="LiveId" clId="{0198F739-AD50-41DA-AF85-C4A73C2C617C}" dt="2021-09-28T13:37:15.943" v="24651" actId="2696"/>
        <pc:sldMkLst>
          <pc:docMk/>
          <pc:sldMk cId="1341697248" sldId="580"/>
        </pc:sldMkLst>
        <pc:spChg chg="del">
          <ac:chgData name="VŨ NGỌC QUANG" userId="23fcd8bb9e19aa0b" providerId="LiveId" clId="{0198F739-AD50-41DA-AF85-C4A73C2C617C}" dt="2021-09-28T13:36:57.668" v="24649"/>
          <ac:spMkLst>
            <pc:docMk/>
            <pc:sldMk cId="1341697248" sldId="580"/>
            <ac:spMk id="3" creationId="{E442F91A-52D8-495B-9210-1B3F5025DB1B}"/>
          </ac:spMkLst>
        </pc:spChg>
        <pc:spChg chg="add mod">
          <ac:chgData name="VŨ NGỌC QUANG" userId="23fcd8bb9e19aa0b" providerId="LiveId" clId="{0198F739-AD50-41DA-AF85-C4A73C2C617C}" dt="2021-09-28T13:37:13.330" v="24650" actId="21"/>
          <ac:spMkLst>
            <pc:docMk/>
            <pc:sldMk cId="1341697248" sldId="580"/>
            <ac:spMk id="6" creationId="{45DC70C3-612E-4F42-A94F-5940ED4DE8B6}"/>
          </ac:spMkLst>
        </pc:spChg>
        <pc:picChg chg="add del mod">
          <ac:chgData name="VŨ NGỌC QUANG" userId="23fcd8bb9e19aa0b" providerId="LiveId" clId="{0198F739-AD50-41DA-AF85-C4A73C2C617C}" dt="2021-09-28T13:37:13.330" v="24650" actId="21"/>
          <ac:picMkLst>
            <pc:docMk/>
            <pc:sldMk cId="1341697248" sldId="580"/>
            <ac:picMk id="4" creationId="{3C86B9CC-43F2-4D8E-A31D-7CC5E87BD3B9}"/>
          </ac:picMkLst>
        </pc:picChg>
      </pc:sldChg>
      <pc:sldChg chg="addSp modSp add mod modAnim">
        <pc:chgData name="VŨ NGỌC QUANG" userId="23fcd8bb9e19aa0b" providerId="LiveId" clId="{0198F739-AD50-41DA-AF85-C4A73C2C617C}" dt="2021-09-28T14:35:10.967" v="27770" actId="1076"/>
        <pc:sldMkLst>
          <pc:docMk/>
          <pc:sldMk cId="444721793" sldId="581"/>
        </pc:sldMkLst>
        <pc:spChg chg="mod">
          <ac:chgData name="VŨ NGỌC QUANG" userId="23fcd8bb9e19aa0b" providerId="LiveId" clId="{0198F739-AD50-41DA-AF85-C4A73C2C617C}" dt="2021-09-28T14:28:53.066" v="27476" actId="113"/>
          <ac:spMkLst>
            <pc:docMk/>
            <pc:sldMk cId="444721793" sldId="581"/>
            <ac:spMk id="3" creationId="{B86BB496-AC33-418A-9151-AF035FC1B100}"/>
          </ac:spMkLst>
        </pc:spChg>
        <pc:spChg chg="add mod">
          <ac:chgData name="VŨ NGỌC QUANG" userId="23fcd8bb9e19aa0b" providerId="LiveId" clId="{0198F739-AD50-41DA-AF85-C4A73C2C617C}" dt="2021-09-28T14:35:10.967" v="27770" actId="1076"/>
          <ac:spMkLst>
            <pc:docMk/>
            <pc:sldMk cId="444721793" sldId="581"/>
            <ac:spMk id="7" creationId="{C6346999-0D9E-4E5D-8B2C-FB92A2A85BC6}"/>
          </ac:spMkLst>
        </pc:spChg>
      </pc:sldChg>
      <pc:sldChg chg="add del">
        <pc:chgData name="VŨ NGỌC QUANG" userId="23fcd8bb9e19aa0b" providerId="LiveId" clId="{0198F739-AD50-41DA-AF85-C4A73C2C617C}" dt="2021-09-28T13:49:31.569" v="25872" actId="47"/>
        <pc:sldMkLst>
          <pc:docMk/>
          <pc:sldMk cId="1571559126" sldId="581"/>
        </pc:sldMkLst>
      </pc:sldChg>
      <pc:sldChg chg="add del">
        <pc:chgData name="VŨ NGỌC QUANG" userId="23fcd8bb9e19aa0b" providerId="LiveId" clId="{0198F739-AD50-41DA-AF85-C4A73C2C617C}" dt="2021-09-28T13:35:49.675" v="24642" actId="47"/>
        <pc:sldMkLst>
          <pc:docMk/>
          <pc:sldMk cId="2698830506" sldId="581"/>
        </pc:sldMkLst>
      </pc:sldChg>
      <pc:sldChg chg="new del">
        <pc:chgData name="VŨ NGỌC QUANG" userId="23fcd8bb9e19aa0b" providerId="LiveId" clId="{0198F739-AD50-41DA-AF85-C4A73C2C617C}" dt="2021-09-28T14:07:36.086" v="26918" actId="2696"/>
        <pc:sldMkLst>
          <pc:docMk/>
          <pc:sldMk cId="276540182" sldId="582"/>
        </pc:sldMkLst>
      </pc:sldChg>
      <pc:sldChg chg="addSp delSp modSp new mod setBg">
        <pc:chgData name="VŨ NGỌC QUANG" userId="23fcd8bb9e19aa0b" providerId="LiveId" clId="{0198F739-AD50-41DA-AF85-C4A73C2C617C}" dt="2021-09-28T15:01:54.726" v="29321" actId="20577"/>
        <pc:sldMkLst>
          <pc:docMk/>
          <pc:sldMk cId="2564207466" sldId="583"/>
        </pc:sldMkLst>
        <pc:spChg chg="del mod">
          <ac:chgData name="VŨ NGỌC QUANG" userId="23fcd8bb9e19aa0b" providerId="LiveId" clId="{0198F739-AD50-41DA-AF85-C4A73C2C617C}" dt="2021-09-28T14:05:18.890" v="26901" actId="21"/>
          <ac:spMkLst>
            <pc:docMk/>
            <pc:sldMk cId="2564207466" sldId="583"/>
            <ac:spMk id="2" creationId="{3BD09EE9-B347-4440-8FFE-CAF183BBAA39}"/>
          </ac:spMkLst>
        </pc:spChg>
        <pc:spChg chg="mod">
          <ac:chgData name="VŨ NGỌC QUANG" userId="23fcd8bb9e19aa0b" providerId="LiveId" clId="{0198F739-AD50-41DA-AF85-C4A73C2C617C}" dt="2021-09-28T15:01:54.726" v="29321" actId="20577"/>
          <ac:spMkLst>
            <pc:docMk/>
            <pc:sldMk cId="2564207466" sldId="583"/>
            <ac:spMk id="3" creationId="{EE3A4E4F-54AA-4110-8FCD-FE6AE1B0C495}"/>
          </ac:spMkLst>
        </pc:spChg>
        <pc:spChg chg="add">
          <ac:chgData name="VŨ NGỌC QUANG" userId="23fcd8bb9e19aa0b" providerId="LiveId" clId="{0198F739-AD50-41DA-AF85-C4A73C2C617C}" dt="2021-09-28T14:05:15.748" v="26900" actId="26606"/>
          <ac:spMkLst>
            <pc:docMk/>
            <pc:sldMk cId="2564207466" sldId="583"/>
            <ac:spMk id="9" creationId="{5E39A796-BE83-48B1-B33F-35C4A32AAB57}"/>
          </ac:spMkLst>
        </pc:spChg>
        <pc:spChg chg="add">
          <ac:chgData name="VŨ NGỌC QUANG" userId="23fcd8bb9e19aa0b" providerId="LiveId" clId="{0198F739-AD50-41DA-AF85-C4A73C2C617C}" dt="2021-09-28T14:05:15.748" v="26900" actId="26606"/>
          <ac:spMkLst>
            <pc:docMk/>
            <pc:sldMk cId="2564207466" sldId="583"/>
            <ac:spMk id="11" creationId="{72F84B47-E267-4194-8194-831DB7B5547F}"/>
          </ac:spMkLst>
        </pc:spChg>
        <pc:picChg chg="add mod">
          <ac:chgData name="VŨ NGỌC QUANG" userId="23fcd8bb9e19aa0b" providerId="LiveId" clId="{0198F739-AD50-41DA-AF85-C4A73C2C617C}" dt="2021-09-28T14:05:15.748" v="26900" actId="26606"/>
          <ac:picMkLst>
            <pc:docMk/>
            <pc:sldMk cId="2564207466" sldId="583"/>
            <ac:picMk id="4" creationId="{CCE0E078-81E1-4EA1-91BC-D50E9F3D066C}"/>
          </ac:picMkLst>
        </pc:picChg>
      </pc:sldChg>
      <pc:sldChg chg="addSp modSp add mod modAnim">
        <pc:chgData name="VŨ NGỌC QUANG" userId="23fcd8bb9e19aa0b" providerId="LiveId" clId="{0198F739-AD50-41DA-AF85-C4A73C2C617C}" dt="2021-09-30T13:25:04.087" v="30641" actId="20577"/>
        <pc:sldMkLst>
          <pc:docMk/>
          <pc:sldMk cId="2063936807" sldId="584"/>
        </pc:sldMkLst>
        <pc:spChg chg="mod">
          <ac:chgData name="VŨ NGỌC QUANG" userId="23fcd8bb9e19aa0b" providerId="LiveId" clId="{0198F739-AD50-41DA-AF85-C4A73C2C617C}" dt="2021-09-30T13:25:04.087" v="30641" actId="20577"/>
          <ac:spMkLst>
            <pc:docMk/>
            <pc:sldMk cId="2063936807" sldId="584"/>
            <ac:spMk id="3" creationId="{B86BB496-AC33-418A-9151-AF035FC1B100}"/>
          </ac:spMkLst>
        </pc:spChg>
        <pc:spChg chg="add mod">
          <ac:chgData name="VŨ NGỌC QUANG" userId="23fcd8bb9e19aa0b" providerId="LiveId" clId="{0198F739-AD50-41DA-AF85-C4A73C2C617C}" dt="2021-09-28T14:37:46.639" v="27777" actId="1076"/>
          <ac:spMkLst>
            <pc:docMk/>
            <pc:sldMk cId="2063936807" sldId="584"/>
            <ac:spMk id="7" creationId="{2A63F3CB-A300-450E-8963-A3D279BCF2EF}"/>
          </ac:spMkLst>
        </pc:spChg>
      </pc:sldChg>
      <pc:sldChg chg="modSp add del mod">
        <pc:chgData name="VŨ NGỌC QUANG" userId="23fcd8bb9e19aa0b" providerId="LiveId" clId="{0198F739-AD50-41DA-AF85-C4A73C2C617C}" dt="2021-09-28T14:30:05.127" v="27526" actId="2696"/>
        <pc:sldMkLst>
          <pc:docMk/>
          <pc:sldMk cId="2444184467" sldId="585"/>
        </pc:sldMkLst>
        <pc:spChg chg="mod">
          <ac:chgData name="VŨ NGỌC QUANG" userId="23fcd8bb9e19aa0b" providerId="LiveId" clId="{0198F739-AD50-41DA-AF85-C4A73C2C617C}" dt="2021-09-28T14:27:18.230" v="27472" actId="20577"/>
          <ac:spMkLst>
            <pc:docMk/>
            <pc:sldMk cId="2444184467" sldId="585"/>
            <ac:spMk id="3" creationId="{B86BB496-AC33-418A-9151-AF035FC1B100}"/>
          </ac:spMkLst>
        </pc:spChg>
      </pc:sldChg>
      <pc:sldChg chg="addSp modSp add mod modAnim">
        <pc:chgData name="VŨ NGỌC QUANG" userId="23fcd8bb9e19aa0b" providerId="LiveId" clId="{0198F739-AD50-41DA-AF85-C4A73C2C617C}" dt="2021-09-30T13:25:07.748" v="30643" actId="20577"/>
        <pc:sldMkLst>
          <pc:docMk/>
          <pc:sldMk cId="2833000396" sldId="586"/>
        </pc:sldMkLst>
        <pc:spChg chg="mod">
          <ac:chgData name="VŨ NGỌC QUANG" userId="23fcd8bb9e19aa0b" providerId="LiveId" clId="{0198F739-AD50-41DA-AF85-C4A73C2C617C}" dt="2021-09-30T13:25:07.748" v="30643" actId="20577"/>
          <ac:spMkLst>
            <pc:docMk/>
            <pc:sldMk cId="2833000396" sldId="586"/>
            <ac:spMk id="3" creationId="{B86BB496-AC33-418A-9151-AF035FC1B100}"/>
          </ac:spMkLst>
        </pc:spChg>
        <pc:spChg chg="add mod">
          <ac:chgData name="VŨ NGỌC QUANG" userId="23fcd8bb9e19aa0b" providerId="LiveId" clId="{0198F739-AD50-41DA-AF85-C4A73C2C617C}" dt="2021-09-28T14:37:55.147" v="27779" actId="1076"/>
          <ac:spMkLst>
            <pc:docMk/>
            <pc:sldMk cId="2833000396" sldId="586"/>
            <ac:spMk id="7" creationId="{BD78D945-4C0B-4D2D-9511-5365F86D0803}"/>
          </ac:spMkLst>
        </pc:spChg>
      </pc:sldChg>
      <pc:sldChg chg="modSp add mod">
        <pc:chgData name="VŨ NGỌC QUANG" userId="23fcd8bb9e19aa0b" providerId="LiveId" clId="{0198F739-AD50-41DA-AF85-C4A73C2C617C}" dt="2021-09-30T13:25:21.531" v="30649" actId="20577"/>
        <pc:sldMkLst>
          <pc:docMk/>
          <pc:sldMk cId="1041644054" sldId="587"/>
        </pc:sldMkLst>
        <pc:spChg chg="mod">
          <ac:chgData name="VŨ NGỌC QUANG" userId="23fcd8bb9e19aa0b" providerId="LiveId" clId="{0198F739-AD50-41DA-AF85-C4A73C2C617C}" dt="2021-09-30T13:25:21.531" v="30649" actId="20577"/>
          <ac:spMkLst>
            <pc:docMk/>
            <pc:sldMk cId="1041644054" sldId="587"/>
            <ac:spMk id="3" creationId="{B86BB496-AC33-418A-9151-AF035FC1B100}"/>
          </ac:spMkLst>
        </pc:spChg>
        <pc:spChg chg="mod">
          <ac:chgData name="VŨ NGỌC QUANG" userId="23fcd8bb9e19aa0b" providerId="LiveId" clId="{0198F739-AD50-41DA-AF85-C4A73C2C617C}" dt="2021-09-28T14:42:12.248" v="28616" actId="1076"/>
          <ac:spMkLst>
            <pc:docMk/>
            <pc:sldMk cId="1041644054" sldId="587"/>
            <ac:spMk id="7" creationId="{BD78D945-4C0B-4D2D-9511-5365F86D0803}"/>
          </ac:spMkLst>
        </pc:spChg>
      </pc:sldChg>
      <pc:sldChg chg="new del">
        <pc:chgData name="VŨ NGỌC QUANG" userId="23fcd8bb9e19aa0b" providerId="LiveId" clId="{0198F739-AD50-41DA-AF85-C4A73C2C617C}" dt="2021-09-28T14:42:33.595" v="28619" actId="47"/>
        <pc:sldMkLst>
          <pc:docMk/>
          <pc:sldMk cId="284116927" sldId="588"/>
        </pc:sldMkLst>
      </pc:sldChg>
      <pc:sldChg chg="delSp modSp add del mod delAnim">
        <pc:chgData name="VŨ NGỌC QUANG" userId="23fcd8bb9e19aa0b" providerId="LiveId" clId="{0198F739-AD50-41DA-AF85-C4A73C2C617C}" dt="2021-09-30T00:54:51.273" v="29979" actId="2696"/>
        <pc:sldMkLst>
          <pc:docMk/>
          <pc:sldMk cId="1611104524" sldId="589"/>
        </pc:sldMkLst>
        <pc:spChg chg="mod">
          <ac:chgData name="VŨ NGỌC QUANG" userId="23fcd8bb9e19aa0b" providerId="LiveId" clId="{0198F739-AD50-41DA-AF85-C4A73C2C617C}" dt="2021-09-28T14:45:58.711" v="29033" actId="20577"/>
          <ac:spMkLst>
            <pc:docMk/>
            <pc:sldMk cId="1611104524" sldId="589"/>
            <ac:spMk id="3" creationId="{CDF5BC34-8B7B-4F2E-A640-2D07073915DE}"/>
          </ac:spMkLst>
        </pc:spChg>
        <pc:spChg chg="del mod">
          <ac:chgData name="VŨ NGỌC QUANG" userId="23fcd8bb9e19aa0b" providerId="LiveId" clId="{0198F739-AD50-41DA-AF85-C4A73C2C617C}" dt="2021-09-28T14:50:51.082" v="29298" actId="478"/>
          <ac:spMkLst>
            <pc:docMk/>
            <pc:sldMk cId="1611104524" sldId="589"/>
            <ac:spMk id="7" creationId="{3CE0BE09-1430-4BE6-8D6E-7EF7772C95E3}"/>
          </ac:spMkLst>
        </pc:spChg>
      </pc:sldChg>
      <pc:sldChg chg="delSp modSp add del mod delAnim">
        <pc:chgData name="VŨ NGỌC QUANG" userId="23fcd8bb9e19aa0b" providerId="LiveId" clId="{0198F739-AD50-41DA-AF85-C4A73C2C617C}" dt="2021-09-30T00:54:51.273" v="29979" actId="2696"/>
        <pc:sldMkLst>
          <pc:docMk/>
          <pc:sldMk cId="311233466" sldId="590"/>
        </pc:sldMkLst>
        <pc:spChg chg="mod">
          <ac:chgData name="VŨ NGỌC QUANG" userId="23fcd8bb9e19aa0b" providerId="LiveId" clId="{0198F739-AD50-41DA-AF85-C4A73C2C617C}" dt="2021-09-28T14:46:01.794" v="29035" actId="20577"/>
          <ac:spMkLst>
            <pc:docMk/>
            <pc:sldMk cId="311233466" sldId="590"/>
            <ac:spMk id="3" creationId="{CDF5BC34-8B7B-4F2E-A640-2D07073915DE}"/>
          </ac:spMkLst>
        </pc:spChg>
        <pc:spChg chg="del mod">
          <ac:chgData name="VŨ NGỌC QUANG" userId="23fcd8bb9e19aa0b" providerId="LiveId" clId="{0198F739-AD50-41DA-AF85-C4A73C2C617C}" dt="2021-09-28T14:50:53.944" v="29299" actId="478"/>
          <ac:spMkLst>
            <pc:docMk/>
            <pc:sldMk cId="311233466" sldId="590"/>
            <ac:spMk id="7" creationId="{3CE0BE09-1430-4BE6-8D6E-7EF7772C95E3}"/>
          </ac:spMkLst>
        </pc:spChg>
      </pc:sldChg>
      <pc:sldChg chg="new del">
        <pc:chgData name="VŨ NGỌC QUANG" userId="23fcd8bb9e19aa0b" providerId="LiveId" clId="{0198F739-AD50-41DA-AF85-C4A73C2C617C}" dt="2021-09-28T14:43:46.022" v="28841" actId="680"/>
        <pc:sldMkLst>
          <pc:docMk/>
          <pc:sldMk cId="3112438695" sldId="590"/>
        </pc:sldMkLst>
      </pc:sldChg>
      <pc:sldChg chg="delSp modSp add del mod delAnim">
        <pc:chgData name="VŨ NGỌC QUANG" userId="23fcd8bb9e19aa0b" providerId="LiveId" clId="{0198F739-AD50-41DA-AF85-C4A73C2C617C}" dt="2021-09-30T00:54:51.273" v="29979" actId="2696"/>
        <pc:sldMkLst>
          <pc:docMk/>
          <pc:sldMk cId="1641172878" sldId="591"/>
        </pc:sldMkLst>
        <pc:spChg chg="mod">
          <ac:chgData name="VŨ NGỌC QUANG" userId="23fcd8bb9e19aa0b" providerId="LiveId" clId="{0198F739-AD50-41DA-AF85-C4A73C2C617C}" dt="2021-09-29T15:26:52.835" v="29872"/>
          <ac:spMkLst>
            <pc:docMk/>
            <pc:sldMk cId="1641172878" sldId="591"/>
            <ac:spMk id="3" creationId="{CDF5BC34-8B7B-4F2E-A640-2D07073915DE}"/>
          </ac:spMkLst>
        </pc:spChg>
        <pc:spChg chg="del mod">
          <ac:chgData name="VŨ NGỌC QUANG" userId="23fcd8bb9e19aa0b" providerId="LiveId" clId="{0198F739-AD50-41DA-AF85-C4A73C2C617C}" dt="2021-09-28T14:50:56.544" v="29300" actId="478"/>
          <ac:spMkLst>
            <pc:docMk/>
            <pc:sldMk cId="1641172878" sldId="591"/>
            <ac:spMk id="7" creationId="{3CE0BE09-1430-4BE6-8D6E-7EF7772C95E3}"/>
          </ac:spMkLst>
        </pc:spChg>
      </pc:sldChg>
      <pc:sldChg chg="delSp modSp add del mod delAnim modAnim">
        <pc:chgData name="VŨ NGỌC QUANG" userId="23fcd8bb9e19aa0b" providerId="LiveId" clId="{0198F739-AD50-41DA-AF85-C4A73C2C617C}" dt="2021-09-30T00:54:51.273" v="29979" actId="2696"/>
        <pc:sldMkLst>
          <pc:docMk/>
          <pc:sldMk cId="4253454207" sldId="592"/>
        </pc:sldMkLst>
        <pc:spChg chg="mod">
          <ac:chgData name="VŨ NGỌC QUANG" userId="23fcd8bb9e19aa0b" providerId="LiveId" clId="{0198F739-AD50-41DA-AF85-C4A73C2C617C}" dt="2021-09-28T14:50:59.114" v="29301" actId="20577"/>
          <ac:spMkLst>
            <pc:docMk/>
            <pc:sldMk cId="4253454207" sldId="592"/>
            <ac:spMk id="3" creationId="{CDF5BC34-8B7B-4F2E-A640-2D07073915DE}"/>
          </ac:spMkLst>
        </pc:spChg>
        <pc:spChg chg="del mod">
          <ac:chgData name="VŨ NGỌC QUANG" userId="23fcd8bb9e19aa0b" providerId="LiveId" clId="{0198F739-AD50-41DA-AF85-C4A73C2C617C}" dt="2021-09-28T14:51:02.181" v="29303" actId="478"/>
          <ac:spMkLst>
            <pc:docMk/>
            <pc:sldMk cId="4253454207" sldId="592"/>
            <ac:spMk id="7" creationId="{3CE0BE09-1430-4BE6-8D6E-7EF7772C95E3}"/>
          </ac:spMkLst>
        </pc:spChg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748992441" sldId="593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2101098640" sldId="594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3836887485" sldId="595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1435000306" sldId="596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2639760182" sldId="597"/>
        </pc:sldMkLst>
      </pc:sldChg>
      <pc:sldChg chg="modSp add mod">
        <pc:chgData name="VŨ NGỌC QUANG" userId="23fcd8bb9e19aa0b" providerId="LiveId" clId="{0198F739-AD50-41DA-AF85-C4A73C2C617C}" dt="2021-09-28T14:55:55.028" v="29315" actId="20577"/>
        <pc:sldMkLst>
          <pc:docMk/>
          <pc:sldMk cId="2218413332" sldId="598"/>
        </pc:sldMkLst>
        <pc:spChg chg="mod">
          <ac:chgData name="VŨ NGỌC QUANG" userId="23fcd8bb9e19aa0b" providerId="LiveId" clId="{0198F739-AD50-41DA-AF85-C4A73C2C617C}" dt="2021-09-28T14:55:55.028" v="29315" actId="20577"/>
          <ac:spMkLst>
            <pc:docMk/>
            <pc:sldMk cId="2218413332" sldId="598"/>
            <ac:spMk id="3" creationId="{CDF5BC34-8B7B-4F2E-A640-2D07073915DE}"/>
          </ac:spMkLst>
        </pc:spChg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3546335877" sldId="599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2301152650" sldId="600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4019917232" sldId="601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922698420" sldId="602"/>
        </pc:sldMkLst>
      </pc:sldChg>
      <pc:sldChg chg="add">
        <pc:chgData name="VŨ NGỌC QUANG" userId="23fcd8bb9e19aa0b" providerId="LiveId" clId="{0198F739-AD50-41DA-AF85-C4A73C2C617C}" dt="2021-09-28T14:50:28.782" v="29293"/>
        <pc:sldMkLst>
          <pc:docMk/>
          <pc:sldMk cId="3480190859" sldId="603"/>
        </pc:sldMkLst>
      </pc:sldChg>
      <pc:sldChg chg="addSp modSp new del mod setBg">
        <pc:chgData name="VŨ NGỌC QUANG" userId="23fcd8bb9e19aa0b" providerId="LiveId" clId="{0198F739-AD50-41DA-AF85-C4A73C2C617C}" dt="2021-09-30T15:41:56.914" v="33884" actId="2696"/>
        <pc:sldMkLst>
          <pc:docMk/>
          <pc:sldMk cId="2157403218" sldId="604"/>
        </pc:sldMkLst>
        <pc:spChg chg="mod">
          <ac:chgData name="VŨ NGỌC QUANG" userId="23fcd8bb9e19aa0b" providerId="LiveId" clId="{0198F739-AD50-41DA-AF85-C4A73C2C617C}" dt="2021-09-28T15:13:19.212" v="29392" actId="14100"/>
          <ac:spMkLst>
            <pc:docMk/>
            <pc:sldMk cId="2157403218" sldId="604"/>
            <ac:spMk id="2" creationId="{48359C5E-D73C-4B64-8CDC-A5C39DB25510}"/>
          </ac:spMkLst>
        </pc:spChg>
        <pc:spChg chg="mod">
          <ac:chgData name="VŨ NGỌC QUANG" userId="23fcd8bb9e19aa0b" providerId="LiveId" clId="{0198F739-AD50-41DA-AF85-C4A73C2C617C}" dt="2021-09-28T15:12:20.609" v="29350" actId="26606"/>
          <ac:spMkLst>
            <pc:docMk/>
            <pc:sldMk cId="2157403218" sldId="604"/>
            <ac:spMk id="3" creationId="{B946C6DD-378F-46C1-91A4-BAF7CFABF529}"/>
          </ac:spMkLst>
        </pc:spChg>
        <pc:spChg chg="add">
          <ac:chgData name="VŨ NGỌC QUANG" userId="23fcd8bb9e19aa0b" providerId="LiveId" clId="{0198F739-AD50-41DA-AF85-C4A73C2C617C}" dt="2021-09-28T15:12:20.609" v="29350" actId="26606"/>
          <ac:spMkLst>
            <pc:docMk/>
            <pc:sldMk cId="2157403218" sldId="604"/>
            <ac:spMk id="8" creationId="{1E234CF4-802C-4AA1-B540-36C3B838C462}"/>
          </ac:spMkLst>
        </pc:spChg>
        <pc:spChg chg="add">
          <ac:chgData name="VŨ NGỌC QUANG" userId="23fcd8bb9e19aa0b" providerId="LiveId" clId="{0198F739-AD50-41DA-AF85-C4A73C2C617C}" dt="2021-09-28T15:12:20.609" v="29350" actId="26606"/>
          <ac:spMkLst>
            <pc:docMk/>
            <pc:sldMk cId="2157403218" sldId="604"/>
            <ac:spMk id="10" creationId="{A5271697-90F1-4A23-8EF2-0179F2EAFACB}"/>
          </ac:spMkLst>
        </pc:spChg>
        <pc:spChg chg="add">
          <ac:chgData name="VŨ NGỌC QUANG" userId="23fcd8bb9e19aa0b" providerId="LiveId" clId="{0198F739-AD50-41DA-AF85-C4A73C2C617C}" dt="2021-09-28T15:12:20.609" v="29350" actId="26606"/>
          <ac:spMkLst>
            <pc:docMk/>
            <pc:sldMk cId="2157403218" sldId="604"/>
            <ac:spMk id="12" creationId="{D9F5512A-48E1-4C07-B75E-3CCC517B6804}"/>
          </ac:spMkLst>
        </pc:spChg>
        <pc:spChg chg="add">
          <ac:chgData name="VŨ NGỌC QUANG" userId="23fcd8bb9e19aa0b" providerId="LiveId" clId="{0198F739-AD50-41DA-AF85-C4A73C2C617C}" dt="2021-09-28T15:12:20.609" v="29350" actId="26606"/>
          <ac:spMkLst>
            <pc:docMk/>
            <pc:sldMk cId="2157403218" sldId="604"/>
            <ac:spMk id="14" creationId="{9D800584-727A-48CF-8223-244AD9717CAA}"/>
          </ac:spMkLst>
        </pc:spChg>
        <pc:spChg chg="add mod">
          <ac:chgData name="VŨ NGỌC QUANG" userId="23fcd8bb9e19aa0b" providerId="LiveId" clId="{0198F739-AD50-41DA-AF85-C4A73C2C617C}" dt="2021-09-29T15:38:12.682" v="29873" actId="1076"/>
          <ac:spMkLst>
            <pc:docMk/>
            <pc:sldMk cId="2157403218" sldId="604"/>
            <ac:spMk id="38" creationId="{C77ADF83-2817-4816-87B5-4C9005214FC0}"/>
          </ac:spMkLst>
        </pc:spChg>
        <pc:grpChg chg="add">
          <ac:chgData name="VŨ NGỌC QUANG" userId="23fcd8bb9e19aa0b" providerId="LiveId" clId="{0198F739-AD50-41DA-AF85-C4A73C2C617C}" dt="2021-09-28T15:12:20.609" v="29350" actId="26606"/>
          <ac:grpSpMkLst>
            <pc:docMk/>
            <pc:sldMk cId="2157403218" sldId="604"/>
            <ac:grpSpMk id="16" creationId="{B0CED441-B73B-4907-9AF2-614CEAC6A182}"/>
          </ac:grpSpMkLst>
        </pc:grpChg>
        <pc:picChg chg="add mod">
          <ac:chgData name="VŨ NGỌC QUANG" userId="23fcd8bb9e19aa0b" providerId="LiveId" clId="{0198F739-AD50-41DA-AF85-C4A73C2C617C}" dt="2021-09-28T15:12:41.709" v="29354" actId="1076"/>
          <ac:picMkLst>
            <pc:docMk/>
            <pc:sldMk cId="2157403218" sldId="604"/>
            <ac:picMk id="37" creationId="{993939B9-F28E-46F4-B864-8B55DBA01AF4}"/>
          </ac:picMkLst>
        </pc:picChg>
      </pc:sldChg>
      <pc:sldChg chg="add del">
        <pc:chgData name="VŨ NGỌC QUANG" userId="23fcd8bb9e19aa0b" providerId="LiveId" clId="{0198F739-AD50-41DA-AF85-C4A73C2C617C}" dt="2021-09-28T14:52:24.446" v="29307" actId="2696"/>
        <pc:sldMkLst>
          <pc:docMk/>
          <pc:sldMk cId="3930968906" sldId="604"/>
        </pc:sldMkLst>
      </pc:sldChg>
      <pc:sldChg chg="addSp modSp new del mod setBg">
        <pc:chgData name="VŨ NGỌC QUANG" userId="23fcd8bb9e19aa0b" providerId="LiveId" clId="{0198F739-AD50-41DA-AF85-C4A73C2C617C}" dt="2021-09-28T15:17:51.044" v="29439" actId="2696"/>
        <pc:sldMkLst>
          <pc:docMk/>
          <pc:sldMk cId="4208795346" sldId="605"/>
        </pc:sldMkLst>
        <pc:spChg chg="mo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2" creationId="{0EE4CD76-3437-493D-83EC-CF3CDE0AB498}"/>
          </ac:spMkLst>
        </pc:spChg>
        <pc:spChg chg="mo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3" creationId="{2FAC2DC0-561B-4416-8697-FCE1AA08AA32}"/>
          </ac:spMkLst>
        </pc:spChg>
        <pc:spChg chg="ad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8" creationId="{1E234CF4-802C-4AA1-B540-36C3B838C462}"/>
          </ac:spMkLst>
        </pc:spChg>
        <pc:spChg chg="ad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10" creationId="{A5271697-90F1-4A23-8EF2-0179F2EAFACB}"/>
          </ac:spMkLst>
        </pc:spChg>
        <pc:spChg chg="ad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12" creationId="{D9F5512A-48E1-4C07-B75E-3CCC517B6804}"/>
          </ac:spMkLst>
        </pc:spChg>
        <pc:spChg chg="add">
          <ac:chgData name="VŨ NGỌC QUANG" userId="23fcd8bb9e19aa0b" providerId="LiveId" clId="{0198F739-AD50-41DA-AF85-C4A73C2C617C}" dt="2021-09-28T15:15:57.136" v="29423" actId="26606"/>
          <ac:spMkLst>
            <pc:docMk/>
            <pc:sldMk cId="4208795346" sldId="605"/>
            <ac:spMk id="14" creationId="{9D800584-727A-48CF-8223-244AD9717CAA}"/>
          </ac:spMkLst>
        </pc:spChg>
        <pc:grpChg chg="add">
          <ac:chgData name="VŨ NGỌC QUANG" userId="23fcd8bb9e19aa0b" providerId="LiveId" clId="{0198F739-AD50-41DA-AF85-C4A73C2C617C}" dt="2021-09-28T15:15:57.136" v="29423" actId="26606"/>
          <ac:grpSpMkLst>
            <pc:docMk/>
            <pc:sldMk cId="4208795346" sldId="605"/>
            <ac:grpSpMk id="16" creationId="{B0CED441-B73B-4907-9AF2-614CEAC6A182}"/>
          </ac:grpSpMkLst>
        </pc:grpChg>
      </pc:sldChg>
      <pc:sldChg chg="addSp delSp modSp new del mod setBg">
        <pc:chgData name="VŨ NGỌC QUANG" userId="23fcd8bb9e19aa0b" providerId="LiveId" clId="{0198F739-AD50-41DA-AF85-C4A73C2C617C}" dt="2021-09-30T15:42:05.732" v="33887" actId="47"/>
        <pc:sldMkLst>
          <pc:docMk/>
          <pc:sldMk cId="1849046061" sldId="606"/>
        </pc:sldMkLst>
        <pc:spChg chg="del mod">
          <ac:chgData name="VŨ NGỌC QUANG" userId="23fcd8bb9e19aa0b" providerId="LiveId" clId="{0198F739-AD50-41DA-AF85-C4A73C2C617C}" dt="2021-09-28T15:17:13.287" v="29428" actId="478"/>
          <ac:spMkLst>
            <pc:docMk/>
            <pc:sldMk cId="1849046061" sldId="606"/>
            <ac:spMk id="2" creationId="{D3895300-5F71-4888-A181-389B71F1DFCB}"/>
          </ac:spMkLst>
        </pc:spChg>
        <pc:spChg chg="mod">
          <ac:chgData name="VŨ NGỌC QUANG" userId="23fcd8bb9e19aa0b" providerId="LiveId" clId="{0198F739-AD50-41DA-AF85-C4A73C2C617C}" dt="2021-09-28T15:17:29.516" v="29435" actId="1076"/>
          <ac:spMkLst>
            <pc:docMk/>
            <pc:sldMk cId="1849046061" sldId="606"/>
            <ac:spMk id="3" creationId="{C5009CA8-D57B-46E3-85AC-7E0D09C3A01D}"/>
          </ac:spMkLst>
        </pc:spChg>
        <pc:spChg chg="add mod">
          <ac:chgData name="VŨ NGỌC QUANG" userId="23fcd8bb9e19aa0b" providerId="LiveId" clId="{0198F739-AD50-41DA-AF85-C4A73C2C617C}" dt="2021-09-28T15:17:45.596" v="29438" actId="1076"/>
          <ac:spMkLst>
            <pc:docMk/>
            <pc:sldMk cId="1849046061" sldId="606"/>
            <ac:spMk id="7" creationId="{27FA5A9D-C61E-47B6-B219-004361AF26DA}"/>
          </ac:spMkLst>
        </pc:spChg>
        <pc:spChg chg="add">
          <ac:chgData name="VŨ NGỌC QUANG" userId="23fcd8bb9e19aa0b" providerId="LiveId" clId="{0198F739-AD50-41DA-AF85-C4A73C2C617C}" dt="2021-09-28T15:17:08.974" v="29427" actId="26606"/>
          <ac:spMkLst>
            <pc:docMk/>
            <pc:sldMk cId="1849046061" sldId="606"/>
            <ac:spMk id="9" creationId="{5E39A796-BE83-48B1-B33F-35C4A32AAB57}"/>
          </ac:spMkLst>
        </pc:spChg>
        <pc:spChg chg="add">
          <ac:chgData name="VŨ NGỌC QUANG" userId="23fcd8bb9e19aa0b" providerId="LiveId" clId="{0198F739-AD50-41DA-AF85-C4A73C2C617C}" dt="2021-09-28T15:17:08.974" v="29427" actId="26606"/>
          <ac:spMkLst>
            <pc:docMk/>
            <pc:sldMk cId="1849046061" sldId="606"/>
            <ac:spMk id="11" creationId="{72F84B47-E267-4194-8194-831DB7B5547F}"/>
          </ac:spMkLst>
        </pc:spChg>
        <pc:picChg chg="add mod">
          <ac:chgData name="VŨ NGỌC QUANG" userId="23fcd8bb9e19aa0b" providerId="LiveId" clId="{0198F739-AD50-41DA-AF85-C4A73C2C617C}" dt="2021-09-28T15:17:08.974" v="29427" actId="26606"/>
          <ac:picMkLst>
            <pc:docMk/>
            <pc:sldMk cId="1849046061" sldId="606"/>
            <ac:picMk id="4" creationId="{8A152534-AF5F-4093-A112-0C0AAA6CF424}"/>
          </ac:picMkLst>
        </pc:picChg>
      </pc:sldChg>
      <pc:sldChg chg="addSp modSp new mod">
        <pc:chgData name="VŨ NGỌC QUANG" userId="23fcd8bb9e19aa0b" providerId="LiveId" clId="{0198F739-AD50-41DA-AF85-C4A73C2C617C}" dt="2021-10-01T01:30:08.577" v="34176" actId="207"/>
        <pc:sldMkLst>
          <pc:docMk/>
          <pc:sldMk cId="661848868" sldId="607"/>
        </pc:sldMkLst>
        <pc:spChg chg="mod">
          <ac:chgData name="VŨ NGỌC QUANG" userId="23fcd8bb9e19aa0b" providerId="LiveId" clId="{0198F739-AD50-41DA-AF85-C4A73C2C617C}" dt="2021-09-28T15:18:35.016" v="29446" actId="255"/>
          <ac:spMkLst>
            <pc:docMk/>
            <pc:sldMk cId="661848868" sldId="607"/>
            <ac:spMk id="2" creationId="{DAD72F42-84BD-4DDF-A049-1B11409803FE}"/>
          </ac:spMkLst>
        </pc:spChg>
        <pc:spChg chg="mod">
          <ac:chgData name="VŨ NGỌC QUANG" userId="23fcd8bb9e19aa0b" providerId="LiveId" clId="{0198F739-AD50-41DA-AF85-C4A73C2C617C}" dt="2021-10-01T01:30:08.577" v="34176" actId="207"/>
          <ac:spMkLst>
            <pc:docMk/>
            <pc:sldMk cId="661848868" sldId="607"/>
            <ac:spMk id="3" creationId="{6AC1807A-8AF8-4DE4-8782-053D8312C405}"/>
          </ac:spMkLst>
        </pc:spChg>
        <pc:picChg chg="add mod">
          <ac:chgData name="VŨ NGỌC QUANG" userId="23fcd8bb9e19aa0b" providerId="LiveId" clId="{0198F739-AD50-41DA-AF85-C4A73C2C617C}" dt="2021-09-28T15:24:14.748" v="29469" actId="1076"/>
          <ac:picMkLst>
            <pc:docMk/>
            <pc:sldMk cId="661848868" sldId="607"/>
            <ac:picMk id="4" creationId="{3DBEBE7F-A700-49DF-846D-1AAA377CB84A}"/>
          </ac:picMkLst>
        </pc:picChg>
      </pc:sldChg>
      <pc:sldChg chg="addSp delSp modSp add del mod">
        <pc:chgData name="VŨ NGỌC QUANG" userId="23fcd8bb9e19aa0b" providerId="LiveId" clId="{0198F739-AD50-41DA-AF85-C4A73C2C617C}" dt="2021-09-30T15:42:09.207" v="33889" actId="47"/>
        <pc:sldMkLst>
          <pc:docMk/>
          <pc:sldMk cId="24832227" sldId="608"/>
        </pc:sldMkLst>
        <pc:spChg chg="mod">
          <ac:chgData name="VŨ NGỌC QUANG" userId="23fcd8bb9e19aa0b" providerId="LiveId" clId="{0198F739-AD50-41DA-AF85-C4A73C2C617C}" dt="2021-09-28T15:20:45.953" v="29461" actId="5793"/>
          <ac:spMkLst>
            <pc:docMk/>
            <pc:sldMk cId="24832227" sldId="608"/>
            <ac:spMk id="3" creationId="{C5009CA8-D57B-46E3-85AC-7E0D09C3A01D}"/>
          </ac:spMkLst>
        </pc:spChg>
        <pc:spChg chg="del mod">
          <ac:chgData name="VŨ NGỌC QUANG" userId="23fcd8bb9e19aa0b" providerId="LiveId" clId="{0198F739-AD50-41DA-AF85-C4A73C2C617C}" dt="2021-09-28T15:20:51.532" v="29464" actId="478"/>
          <ac:spMkLst>
            <pc:docMk/>
            <pc:sldMk cId="24832227" sldId="608"/>
            <ac:spMk id="7" creationId="{27FA5A9D-C61E-47B6-B219-004361AF26DA}"/>
          </ac:spMkLst>
        </pc:spChg>
        <pc:spChg chg="add mod">
          <ac:chgData name="VŨ NGỌC QUANG" userId="23fcd8bb9e19aa0b" providerId="LiveId" clId="{0198F739-AD50-41DA-AF85-C4A73C2C617C}" dt="2021-09-28T15:21:10.860" v="29466" actId="1076"/>
          <ac:spMkLst>
            <pc:docMk/>
            <pc:sldMk cId="24832227" sldId="608"/>
            <ac:spMk id="10" creationId="{B5A2A291-BB0E-4F85-8027-ABEDB3A2615A}"/>
          </ac:spMkLst>
        </pc:spChg>
        <pc:spChg chg="add mod">
          <ac:chgData name="VŨ NGỌC QUANG" userId="23fcd8bb9e19aa0b" providerId="LiveId" clId="{0198F739-AD50-41DA-AF85-C4A73C2C617C}" dt="2021-09-28T15:21:10.860" v="29466" actId="1076"/>
          <ac:spMkLst>
            <pc:docMk/>
            <pc:sldMk cId="24832227" sldId="608"/>
            <ac:spMk id="12" creationId="{CD219147-0197-42D8-AE27-CBF92243AD6A}"/>
          </ac:spMkLst>
        </pc:spChg>
        <pc:spChg chg="add mod">
          <ac:chgData name="VŨ NGỌC QUANG" userId="23fcd8bb9e19aa0b" providerId="LiveId" clId="{0198F739-AD50-41DA-AF85-C4A73C2C617C}" dt="2021-09-28T15:21:10.860" v="29466" actId="1076"/>
          <ac:spMkLst>
            <pc:docMk/>
            <pc:sldMk cId="24832227" sldId="608"/>
            <ac:spMk id="13" creationId="{E8F13FDE-BD7D-49A9-AB30-BD29A67F8AC2}"/>
          </ac:spMkLst>
        </pc:spChg>
        <pc:picChg chg="del">
          <ac:chgData name="VŨ NGỌC QUANG" userId="23fcd8bb9e19aa0b" providerId="LiveId" clId="{0198F739-AD50-41DA-AF85-C4A73C2C617C}" dt="2021-09-28T15:20:49.526" v="29462" actId="478"/>
          <ac:picMkLst>
            <pc:docMk/>
            <pc:sldMk cId="24832227" sldId="608"/>
            <ac:picMk id="4" creationId="{8A152534-AF5F-4093-A112-0C0AAA6CF424}"/>
          </ac:picMkLst>
        </pc:picChg>
        <pc:picChg chg="add mod">
          <ac:chgData name="VŨ NGỌC QUANG" userId="23fcd8bb9e19aa0b" providerId="LiveId" clId="{0198F739-AD50-41DA-AF85-C4A73C2C617C}" dt="2021-09-28T15:21:10.860" v="29466" actId="1076"/>
          <ac:picMkLst>
            <pc:docMk/>
            <pc:sldMk cId="24832227" sldId="608"/>
            <ac:picMk id="8" creationId="{5EAD9867-DEC3-4226-8954-9E8B6B68562F}"/>
          </ac:picMkLst>
        </pc:picChg>
      </pc:sldChg>
      <pc:sldChg chg="addSp delSp modSp new mod delAnim modAnim">
        <pc:chgData name="VŨ NGỌC QUANG" userId="23fcd8bb9e19aa0b" providerId="LiveId" clId="{0198F739-AD50-41DA-AF85-C4A73C2C617C}" dt="2021-09-30T13:18:40.329" v="30537" actId="13822"/>
        <pc:sldMkLst>
          <pc:docMk/>
          <pc:sldMk cId="3322756742" sldId="609"/>
        </pc:sldMkLst>
        <pc:spChg chg="del">
          <ac:chgData name="VŨ NGỌC QUANG" userId="23fcd8bb9e19aa0b" providerId="LiveId" clId="{0198F739-AD50-41DA-AF85-C4A73C2C617C}" dt="2021-09-30T03:14:44.067" v="30207" actId="21"/>
          <ac:spMkLst>
            <pc:docMk/>
            <pc:sldMk cId="3322756742" sldId="609"/>
            <ac:spMk id="2" creationId="{FB63F300-EA4C-48BB-A925-B20573B1666B}"/>
          </ac:spMkLst>
        </pc:spChg>
        <pc:spChg chg="del">
          <ac:chgData name="VŨ NGỌC QUANG" userId="23fcd8bb9e19aa0b" providerId="LiveId" clId="{0198F739-AD50-41DA-AF85-C4A73C2C617C}" dt="2021-09-30T03:14:35.385" v="30203"/>
          <ac:spMkLst>
            <pc:docMk/>
            <pc:sldMk cId="3322756742" sldId="609"/>
            <ac:spMk id="3" creationId="{63529BF5-978A-4BF0-AF4A-AF70614DA856}"/>
          </ac:spMkLst>
        </pc:spChg>
        <pc:spChg chg="add mod">
          <ac:chgData name="VŨ NGỌC QUANG" userId="23fcd8bb9e19aa0b" providerId="LiveId" clId="{0198F739-AD50-41DA-AF85-C4A73C2C617C}" dt="2021-09-30T03:16:33.322" v="30228" actId="1076"/>
          <ac:spMkLst>
            <pc:docMk/>
            <pc:sldMk cId="3322756742" sldId="609"/>
            <ac:spMk id="5" creationId="{76EAB3F0-B250-4CDF-BFD4-E9EB7B2FC41C}"/>
          </ac:spMkLst>
        </pc:spChg>
        <pc:spChg chg="add mod">
          <ac:chgData name="VŨ NGỌC QUANG" userId="23fcd8bb9e19aa0b" providerId="LiveId" clId="{0198F739-AD50-41DA-AF85-C4A73C2C617C}" dt="2021-09-30T03:16:36.546" v="30229" actId="1076"/>
          <ac:spMkLst>
            <pc:docMk/>
            <pc:sldMk cId="3322756742" sldId="609"/>
            <ac:spMk id="6" creationId="{B153578C-8704-40C8-BA16-2634DB73677A}"/>
          </ac:spMkLst>
        </pc:spChg>
        <pc:spChg chg="add mod">
          <ac:chgData name="VŨ NGỌC QUANG" userId="23fcd8bb9e19aa0b" providerId="LiveId" clId="{0198F739-AD50-41DA-AF85-C4A73C2C617C}" dt="2021-09-30T03:16:41.777" v="30230" actId="1076"/>
          <ac:spMkLst>
            <pc:docMk/>
            <pc:sldMk cId="3322756742" sldId="609"/>
            <ac:spMk id="7" creationId="{9ECD978C-DAEC-46E0-AB66-F6F4CB1F7EB8}"/>
          </ac:spMkLst>
        </pc:spChg>
        <pc:spChg chg="add mod">
          <ac:chgData name="VŨ NGỌC QUANG" userId="23fcd8bb9e19aa0b" providerId="LiveId" clId="{0198F739-AD50-41DA-AF85-C4A73C2C617C}" dt="2021-09-30T03:16:45.890" v="30231" actId="1076"/>
          <ac:spMkLst>
            <pc:docMk/>
            <pc:sldMk cId="3322756742" sldId="609"/>
            <ac:spMk id="8" creationId="{A61F6B2E-0E04-4A05-99CB-022F422CF317}"/>
          </ac:spMkLst>
        </pc:spChg>
        <pc:spChg chg="add del mod">
          <ac:chgData name="VŨ NGỌC QUANG" userId="23fcd8bb9e19aa0b" providerId="LiveId" clId="{0198F739-AD50-41DA-AF85-C4A73C2C617C}" dt="2021-09-30T03:18:48.830" v="30251" actId="21"/>
          <ac:spMkLst>
            <pc:docMk/>
            <pc:sldMk cId="3322756742" sldId="609"/>
            <ac:spMk id="9" creationId="{832D6C6F-5F21-4783-B496-39D8719CAB0D}"/>
          </ac:spMkLst>
        </pc:spChg>
        <pc:spChg chg="add mod">
          <ac:chgData name="VŨ NGỌC QUANG" userId="23fcd8bb9e19aa0b" providerId="LiveId" clId="{0198F739-AD50-41DA-AF85-C4A73C2C617C}" dt="2021-09-30T03:16:55.305" v="30233" actId="1076"/>
          <ac:spMkLst>
            <pc:docMk/>
            <pc:sldMk cId="3322756742" sldId="609"/>
            <ac:spMk id="10" creationId="{A1946298-64E3-4482-9890-0D1746009B28}"/>
          </ac:spMkLst>
        </pc:spChg>
        <pc:spChg chg="add mod">
          <ac:chgData name="VŨ NGỌC QUANG" userId="23fcd8bb9e19aa0b" providerId="LiveId" clId="{0198F739-AD50-41DA-AF85-C4A73C2C617C}" dt="2021-09-30T03:17:23.170" v="30239" actId="1076"/>
          <ac:spMkLst>
            <pc:docMk/>
            <pc:sldMk cId="3322756742" sldId="609"/>
            <ac:spMk id="11" creationId="{80123092-BA1C-4472-8F1D-EFA0F57FF800}"/>
          </ac:spMkLst>
        </pc:spChg>
        <pc:spChg chg="add mod">
          <ac:chgData name="VŨ NGỌC QUANG" userId="23fcd8bb9e19aa0b" providerId="LiveId" clId="{0198F739-AD50-41DA-AF85-C4A73C2C617C}" dt="2021-09-30T13:17:33.406" v="30497" actId="1076"/>
          <ac:spMkLst>
            <pc:docMk/>
            <pc:sldMk cId="3322756742" sldId="609"/>
            <ac:spMk id="15" creationId="{D8CD9E01-5797-413A-A2B3-FAF1EDC8ED6A}"/>
          </ac:spMkLst>
        </pc:spChg>
        <pc:spChg chg="add mod">
          <ac:chgData name="VŨ NGỌC QUANG" userId="23fcd8bb9e19aa0b" providerId="LiveId" clId="{0198F739-AD50-41DA-AF85-C4A73C2C617C}" dt="2021-09-30T03:18:58.395" v="30253" actId="1076"/>
          <ac:spMkLst>
            <pc:docMk/>
            <pc:sldMk cId="3322756742" sldId="609"/>
            <ac:spMk id="16" creationId="{B2250F97-C466-4287-9EF7-51CE6FB15D05}"/>
          </ac:spMkLst>
        </pc:spChg>
        <pc:spChg chg="add mod">
          <ac:chgData name="VŨ NGỌC QUANG" userId="23fcd8bb9e19aa0b" providerId="LiveId" clId="{0198F739-AD50-41DA-AF85-C4A73C2C617C}" dt="2021-09-30T13:17:07.751" v="30493" actId="1076"/>
          <ac:spMkLst>
            <pc:docMk/>
            <pc:sldMk cId="3322756742" sldId="609"/>
            <ac:spMk id="18" creationId="{3A73E23C-895F-4379-A455-786EBF7F30DB}"/>
          </ac:spMkLst>
        </pc:spChg>
        <pc:spChg chg="add del mod">
          <ac:chgData name="VŨ NGỌC QUANG" userId="23fcd8bb9e19aa0b" providerId="LiveId" clId="{0198F739-AD50-41DA-AF85-C4A73C2C617C}" dt="2021-09-30T13:16:55.850" v="30488" actId="478"/>
          <ac:spMkLst>
            <pc:docMk/>
            <pc:sldMk cId="3322756742" sldId="609"/>
            <ac:spMk id="19" creationId="{45FBEBA6-A02B-4FD7-804C-D094E24C5782}"/>
          </ac:spMkLst>
        </pc:spChg>
        <pc:spChg chg="add del mod">
          <ac:chgData name="VŨ NGỌC QUANG" userId="23fcd8bb9e19aa0b" providerId="LiveId" clId="{0198F739-AD50-41DA-AF85-C4A73C2C617C}" dt="2021-09-30T13:17:05.152" v="30492" actId="478"/>
          <ac:spMkLst>
            <pc:docMk/>
            <pc:sldMk cId="3322756742" sldId="609"/>
            <ac:spMk id="20" creationId="{3F121305-0C67-464C-B53E-AD91B724757D}"/>
          </ac:spMkLst>
        </pc:spChg>
        <pc:spChg chg="add mod">
          <ac:chgData name="VŨ NGỌC QUANG" userId="23fcd8bb9e19aa0b" providerId="LiveId" clId="{0198F739-AD50-41DA-AF85-C4A73C2C617C}" dt="2021-09-30T13:17:11.694" v="30495" actId="1076"/>
          <ac:spMkLst>
            <pc:docMk/>
            <pc:sldMk cId="3322756742" sldId="609"/>
            <ac:spMk id="21" creationId="{CD9C5227-EDFF-42D0-B8C7-FAF12FE3D0E8}"/>
          </ac:spMkLst>
        </pc:spChg>
        <pc:spChg chg="add del mod">
          <ac:chgData name="VŨ NGỌC QUANG" userId="23fcd8bb9e19aa0b" providerId="LiveId" clId="{0198F739-AD50-41DA-AF85-C4A73C2C617C}" dt="2021-09-30T13:17:09.163" v="30494" actId="478"/>
          <ac:spMkLst>
            <pc:docMk/>
            <pc:sldMk cId="3322756742" sldId="609"/>
            <ac:spMk id="22" creationId="{B621AC5F-BC79-425B-AC80-96F4239587E0}"/>
          </ac:spMkLst>
        </pc:spChg>
        <pc:spChg chg="add mod">
          <ac:chgData name="VŨ NGỌC QUANG" userId="23fcd8bb9e19aa0b" providerId="LiveId" clId="{0198F739-AD50-41DA-AF85-C4A73C2C617C}" dt="2021-09-30T13:18:40.329" v="30537" actId="13822"/>
          <ac:spMkLst>
            <pc:docMk/>
            <pc:sldMk cId="3322756742" sldId="609"/>
            <ac:spMk id="23" creationId="{0A871890-4811-4C4E-8EEC-E001E695656F}"/>
          </ac:spMkLst>
        </pc:spChg>
        <pc:picChg chg="add mod">
          <ac:chgData name="VŨ NGỌC QUANG" userId="23fcd8bb9e19aa0b" providerId="LiveId" clId="{0198F739-AD50-41DA-AF85-C4A73C2C617C}" dt="2021-09-30T13:17:30.070" v="30496" actId="1076"/>
          <ac:picMkLst>
            <pc:docMk/>
            <pc:sldMk cId="3322756742" sldId="609"/>
            <ac:picMk id="4" creationId="{6F1062C2-C6CB-497E-9829-E480ABA851B6}"/>
          </ac:picMkLst>
        </pc:picChg>
        <pc:cxnChg chg="add del mod">
          <ac:chgData name="VŨ NGỌC QUANG" userId="23fcd8bb9e19aa0b" providerId="LiveId" clId="{0198F739-AD50-41DA-AF85-C4A73C2C617C}" dt="2021-09-30T13:16:59.881" v="30490" actId="478"/>
          <ac:cxnSpMkLst>
            <pc:docMk/>
            <pc:sldMk cId="3322756742" sldId="609"/>
            <ac:cxnSpMk id="13" creationId="{D5650F0E-2F6B-4ED1-97D5-1E4A6B8B1361}"/>
          </ac:cxnSpMkLst>
        </pc:cxnChg>
        <pc:cxnChg chg="add del mod">
          <ac:chgData name="VŨ NGỌC QUANG" userId="23fcd8bb9e19aa0b" providerId="LiveId" clId="{0198F739-AD50-41DA-AF85-C4A73C2C617C}" dt="2021-09-30T03:20:07.812" v="30266" actId="478"/>
          <ac:cxnSpMkLst>
            <pc:docMk/>
            <pc:sldMk cId="3322756742" sldId="609"/>
            <ac:cxnSpMk id="17" creationId="{EA24C078-6CD8-43E5-B1EE-10E983E6329D}"/>
          </ac:cxnSpMkLst>
        </pc:cxnChg>
      </pc:sldChg>
      <pc:sldChg chg="addSp delSp modSp new mod modAnim">
        <pc:chgData name="VŨ NGỌC QUANG" userId="23fcd8bb9e19aa0b" providerId="LiveId" clId="{0198F739-AD50-41DA-AF85-C4A73C2C617C}" dt="2021-09-30T13:23:21.011" v="30586"/>
        <pc:sldMkLst>
          <pc:docMk/>
          <pc:sldMk cId="848854773" sldId="610"/>
        </pc:sldMkLst>
        <pc:spChg chg="del">
          <ac:chgData name="VŨ NGỌC QUANG" userId="23fcd8bb9e19aa0b" providerId="LiveId" clId="{0198F739-AD50-41DA-AF85-C4A73C2C617C}" dt="2021-09-30T03:36:30.171" v="30416" actId="21"/>
          <ac:spMkLst>
            <pc:docMk/>
            <pc:sldMk cId="848854773" sldId="610"/>
            <ac:spMk id="2" creationId="{37A23726-6584-43D8-9D13-F5D208D64251}"/>
          </ac:spMkLst>
        </pc:spChg>
        <pc:spChg chg="del">
          <ac:chgData name="VŨ NGỌC QUANG" userId="23fcd8bb9e19aa0b" providerId="LiveId" clId="{0198F739-AD50-41DA-AF85-C4A73C2C617C}" dt="2021-09-30T03:24:25.319" v="30295" actId="3680"/>
          <ac:spMkLst>
            <pc:docMk/>
            <pc:sldMk cId="848854773" sldId="610"/>
            <ac:spMk id="3" creationId="{5F4D9115-7725-4867-8C78-5804192EADA3}"/>
          </ac:spMkLst>
        </pc:spChg>
        <pc:spChg chg="add mod">
          <ac:chgData name="VŨ NGỌC QUANG" userId="23fcd8bb9e19aa0b" providerId="LiveId" clId="{0198F739-AD50-41DA-AF85-C4A73C2C617C}" dt="2021-09-30T13:20:45.774" v="30549" actId="1076"/>
          <ac:spMkLst>
            <pc:docMk/>
            <pc:sldMk cId="848854773" sldId="610"/>
            <ac:spMk id="5" creationId="{D8670F4B-D1F0-45EA-BD4D-ADC2D9B43535}"/>
          </ac:spMkLst>
        </pc:spChg>
        <pc:spChg chg="add mod">
          <ac:chgData name="VŨ NGỌC QUANG" userId="23fcd8bb9e19aa0b" providerId="LiveId" clId="{0198F739-AD50-41DA-AF85-C4A73C2C617C}" dt="2021-09-30T13:19:36.646" v="30540" actId="1076"/>
          <ac:spMkLst>
            <pc:docMk/>
            <pc:sldMk cId="848854773" sldId="610"/>
            <ac:spMk id="6" creationId="{51240CB0-8554-402F-8486-69660911F5DA}"/>
          </ac:spMkLst>
        </pc:spChg>
        <pc:spChg chg="add mod">
          <ac:chgData name="VŨ NGỌC QUANG" userId="23fcd8bb9e19aa0b" providerId="LiveId" clId="{0198F739-AD50-41DA-AF85-C4A73C2C617C}" dt="2021-09-30T13:19:53.726" v="30544" actId="1076"/>
          <ac:spMkLst>
            <pc:docMk/>
            <pc:sldMk cId="848854773" sldId="610"/>
            <ac:spMk id="7" creationId="{B8895726-BDA1-4625-A3C0-425E8002F2EA}"/>
          </ac:spMkLst>
        </pc:spChg>
        <pc:spChg chg="add del mod">
          <ac:chgData name="VŨ NGỌC QUANG" userId="23fcd8bb9e19aa0b" providerId="LiveId" clId="{0198F739-AD50-41DA-AF85-C4A73C2C617C}" dt="2021-09-30T03:27:07.222" v="30390"/>
          <ac:spMkLst>
            <pc:docMk/>
            <pc:sldMk cId="848854773" sldId="610"/>
            <ac:spMk id="8" creationId="{30500524-223B-4DA0-8E25-60B572121ED1}"/>
          </ac:spMkLst>
        </pc:spChg>
        <pc:spChg chg="add mod">
          <ac:chgData name="VŨ NGỌC QUANG" userId="23fcd8bb9e19aa0b" providerId="LiveId" clId="{0198F739-AD50-41DA-AF85-C4A73C2C617C}" dt="2021-09-30T13:19:55.614" v="30545" actId="1076"/>
          <ac:spMkLst>
            <pc:docMk/>
            <pc:sldMk cId="848854773" sldId="610"/>
            <ac:spMk id="9" creationId="{CDC93E3E-7287-4CAC-A876-134B342AB936}"/>
          </ac:spMkLst>
        </pc:spChg>
        <pc:spChg chg="add del mod">
          <ac:chgData name="VŨ NGỌC QUANG" userId="23fcd8bb9e19aa0b" providerId="LiveId" clId="{0198F739-AD50-41DA-AF85-C4A73C2C617C}" dt="2021-09-30T03:27:26.453" v="30397"/>
          <ac:spMkLst>
            <pc:docMk/>
            <pc:sldMk cId="848854773" sldId="610"/>
            <ac:spMk id="10" creationId="{7D1FB7FE-4529-4528-80AD-58CA0CFC0E0C}"/>
          </ac:spMkLst>
        </pc:spChg>
        <pc:spChg chg="add mod">
          <ac:chgData name="VŨ NGỌC QUANG" userId="23fcd8bb9e19aa0b" providerId="LiveId" clId="{0198F739-AD50-41DA-AF85-C4A73C2C617C}" dt="2021-09-30T13:19:59.558" v="30546" actId="1076"/>
          <ac:spMkLst>
            <pc:docMk/>
            <pc:sldMk cId="848854773" sldId="610"/>
            <ac:spMk id="11" creationId="{59569DAB-33B4-4A22-9B32-3085D0FF46F9}"/>
          </ac:spMkLst>
        </pc:spChg>
        <pc:spChg chg="add del mod">
          <ac:chgData name="VŨ NGỌC QUANG" userId="23fcd8bb9e19aa0b" providerId="LiveId" clId="{0198F739-AD50-41DA-AF85-C4A73C2C617C}" dt="2021-09-30T03:28:23.447" v="30406"/>
          <ac:spMkLst>
            <pc:docMk/>
            <pc:sldMk cId="848854773" sldId="610"/>
            <ac:spMk id="12" creationId="{7677A310-ACBB-411E-A70B-6AFB7B80C609}"/>
          </ac:spMkLst>
        </pc:spChg>
        <pc:spChg chg="add mod">
          <ac:chgData name="VŨ NGỌC QUANG" userId="23fcd8bb9e19aa0b" providerId="LiveId" clId="{0198F739-AD50-41DA-AF85-C4A73C2C617C}" dt="2021-09-30T13:20:02.350" v="30547" actId="1076"/>
          <ac:spMkLst>
            <pc:docMk/>
            <pc:sldMk cId="848854773" sldId="610"/>
            <ac:spMk id="13" creationId="{347E1CB1-F441-47B2-AA4E-D9F1463E977E}"/>
          </ac:spMkLst>
        </pc:spChg>
        <pc:spChg chg="add mod">
          <ac:chgData name="VŨ NGỌC QUANG" userId="23fcd8bb9e19aa0b" providerId="LiveId" clId="{0198F739-AD50-41DA-AF85-C4A73C2C617C}" dt="2021-09-30T13:20:05.142" v="30548" actId="1076"/>
          <ac:spMkLst>
            <pc:docMk/>
            <pc:sldMk cId="848854773" sldId="610"/>
            <ac:spMk id="14" creationId="{15BA497D-D06B-44EF-AE00-D59D5B16AD49}"/>
          </ac:spMkLst>
        </pc:spChg>
        <pc:spChg chg="add mod">
          <ac:chgData name="VŨ NGỌC QUANG" userId="23fcd8bb9e19aa0b" providerId="LiveId" clId="{0198F739-AD50-41DA-AF85-C4A73C2C617C}" dt="2021-09-30T03:53:07.106" v="30443" actId="1076"/>
          <ac:spMkLst>
            <pc:docMk/>
            <pc:sldMk cId="848854773" sldId="610"/>
            <ac:spMk id="15" creationId="{5339E32D-38A8-4151-B482-8F5D87A98C82}"/>
          </ac:spMkLst>
        </pc:spChg>
        <pc:spChg chg="add mod">
          <ac:chgData name="VŨ NGỌC QUANG" userId="23fcd8bb9e19aa0b" providerId="LiveId" clId="{0198F739-AD50-41DA-AF85-C4A73C2C617C}" dt="2021-09-30T03:54:00.170" v="30477" actId="1076"/>
          <ac:spMkLst>
            <pc:docMk/>
            <pc:sldMk cId="848854773" sldId="610"/>
            <ac:spMk id="16" creationId="{82184E7C-6045-4CF3-B8BD-5188A0022B67}"/>
          </ac:spMkLst>
        </pc:spChg>
        <pc:spChg chg="add mod">
          <ac:chgData name="VŨ NGỌC QUANG" userId="23fcd8bb9e19aa0b" providerId="LiveId" clId="{0198F739-AD50-41DA-AF85-C4A73C2C617C}" dt="2021-09-30T03:54:29.114" v="30485" actId="1076"/>
          <ac:spMkLst>
            <pc:docMk/>
            <pc:sldMk cId="848854773" sldId="610"/>
            <ac:spMk id="18" creationId="{4E0478C3-54A2-40F2-B7BC-D97F3C63CC98}"/>
          </ac:spMkLst>
        </pc:spChg>
        <pc:spChg chg="add mod">
          <ac:chgData name="VŨ NGỌC QUANG" userId="23fcd8bb9e19aa0b" providerId="LiveId" clId="{0198F739-AD50-41DA-AF85-C4A73C2C617C}" dt="2021-09-30T13:22:53.468" v="30578" actId="1076"/>
          <ac:spMkLst>
            <pc:docMk/>
            <pc:sldMk cId="848854773" sldId="610"/>
            <ac:spMk id="19" creationId="{B85F8E2B-541B-47FF-816F-CE78BC01D963}"/>
          </ac:spMkLst>
        </pc:spChg>
        <pc:spChg chg="add mod">
          <ac:chgData name="VŨ NGỌC QUANG" userId="23fcd8bb9e19aa0b" providerId="LiveId" clId="{0198F739-AD50-41DA-AF85-C4A73C2C617C}" dt="2021-09-30T13:22:04.969" v="30566" actId="1076"/>
          <ac:spMkLst>
            <pc:docMk/>
            <pc:sldMk cId="848854773" sldId="610"/>
            <ac:spMk id="20" creationId="{3739B39F-B52B-4F91-8188-AD5E5B1E07E3}"/>
          </ac:spMkLst>
        </pc:spChg>
        <pc:spChg chg="add mod">
          <ac:chgData name="VŨ NGỌC QUANG" userId="23fcd8bb9e19aa0b" providerId="LiveId" clId="{0198F739-AD50-41DA-AF85-C4A73C2C617C}" dt="2021-09-30T13:22:16.098" v="30570" actId="1076"/>
          <ac:spMkLst>
            <pc:docMk/>
            <pc:sldMk cId="848854773" sldId="610"/>
            <ac:spMk id="21" creationId="{F80540EC-7901-41DF-AFBC-FAD68E1C2924}"/>
          </ac:spMkLst>
        </pc:spChg>
        <pc:graphicFrameChg chg="add mod ord modGraphic">
          <ac:chgData name="VŨ NGỌC QUANG" userId="23fcd8bb9e19aa0b" providerId="LiveId" clId="{0198F739-AD50-41DA-AF85-C4A73C2C617C}" dt="2021-09-30T13:22:08.035" v="30567" actId="2164"/>
          <ac:graphicFrameMkLst>
            <pc:docMk/>
            <pc:sldMk cId="848854773" sldId="610"/>
            <ac:graphicFrameMk id="4" creationId="{0D7A6325-3B61-4A72-9E31-31CCD363F9AC}"/>
          </ac:graphicFrameMkLst>
        </pc:graphicFrameChg>
      </pc:sldChg>
      <pc:sldChg chg="addSp delSp modSp new del mod">
        <pc:chgData name="VŨ NGỌC QUANG" userId="23fcd8bb9e19aa0b" providerId="LiveId" clId="{0198F739-AD50-41DA-AF85-C4A73C2C617C}" dt="2021-09-30T15:24:19.351" v="33334" actId="2696"/>
        <pc:sldMkLst>
          <pc:docMk/>
          <pc:sldMk cId="2141001726" sldId="611"/>
        </pc:sldMkLst>
        <pc:spChg chg="del">
          <ac:chgData name="VŨ NGỌC QUANG" userId="23fcd8bb9e19aa0b" providerId="LiveId" clId="{0198F739-AD50-41DA-AF85-C4A73C2C617C}" dt="2021-09-30T14:06:04.822" v="30658" actId="21"/>
          <ac:spMkLst>
            <pc:docMk/>
            <pc:sldMk cId="2141001726" sldId="611"/>
            <ac:spMk id="2" creationId="{4F3A14BD-39A4-4F9D-8ABB-07B7CFCDC0AB}"/>
          </ac:spMkLst>
        </pc:spChg>
        <pc:spChg chg="del">
          <ac:chgData name="VŨ NGỌC QUANG" userId="23fcd8bb9e19aa0b" providerId="LiveId" clId="{0198F739-AD50-41DA-AF85-C4A73C2C617C}" dt="2021-09-30T14:03:20.767" v="30653"/>
          <ac:spMkLst>
            <pc:docMk/>
            <pc:sldMk cId="2141001726" sldId="611"/>
            <ac:spMk id="3" creationId="{0A9EF460-CCA6-4904-BA38-7B18A226C7CA}"/>
          </ac:spMkLst>
        </pc:spChg>
        <pc:spChg chg="add del mod">
          <ac:chgData name="VŨ NGỌC QUANG" userId="23fcd8bb9e19aa0b" providerId="LiveId" clId="{0198F739-AD50-41DA-AF85-C4A73C2C617C}" dt="2021-09-30T14:06:07.158" v="30659" actId="21"/>
          <ac:spMkLst>
            <pc:docMk/>
            <pc:sldMk cId="2141001726" sldId="611"/>
            <ac:spMk id="4" creationId="{6BD041D3-1430-4D19-978E-4C630672C92D}"/>
          </ac:spMkLst>
        </pc:spChg>
        <pc:picChg chg="add del mod">
          <ac:chgData name="VŨ NGỌC QUANG" userId="23fcd8bb9e19aa0b" providerId="LiveId" clId="{0198F739-AD50-41DA-AF85-C4A73C2C617C}" dt="2021-09-30T14:06:01.031" v="30657" actId="21"/>
          <ac:picMkLst>
            <pc:docMk/>
            <pc:sldMk cId="2141001726" sldId="611"/>
            <ac:picMk id="1026" creationId="{19FE85F2-F15A-46D0-9DE8-A5D3B8483C9D}"/>
          </ac:picMkLst>
        </pc:picChg>
        <pc:picChg chg="add del mod">
          <ac:chgData name="VŨ NGỌC QUANG" userId="23fcd8bb9e19aa0b" providerId="LiveId" clId="{0198F739-AD50-41DA-AF85-C4A73C2C617C}" dt="2021-09-30T14:12:57.733" v="30663" actId="21"/>
          <ac:picMkLst>
            <pc:docMk/>
            <pc:sldMk cId="2141001726" sldId="611"/>
            <ac:picMk id="1028" creationId="{19CAA393-A170-40AF-B7D8-8E6D033C98F2}"/>
          </ac:picMkLst>
        </pc:picChg>
      </pc:sldChg>
      <pc:sldChg chg="addSp delSp modSp new del">
        <pc:chgData name="VŨ NGỌC QUANG" userId="23fcd8bb9e19aa0b" providerId="LiveId" clId="{0198F739-AD50-41DA-AF85-C4A73C2C617C}" dt="2021-09-30T15:52:27.251" v="33978" actId="2696"/>
        <pc:sldMkLst>
          <pc:docMk/>
          <pc:sldMk cId="2353579825" sldId="612"/>
        </pc:sldMkLst>
        <pc:spChg chg="del">
          <ac:chgData name="VŨ NGỌC QUANG" userId="23fcd8bb9e19aa0b" providerId="LiveId" clId="{0198F739-AD50-41DA-AF85-C4A73C2C617C}" dt="2021-09-30T14:20:58.926" v="30665"/>
          <ac:spMkLst>
            <pc:docMk/>
            <pc:sldMk cId="2353579825" sldId="612"/>
            <ac:spMk id="3" creationId="{7E9BFA17-BBDA-4940-9F3B-6AECE1D136B7}"/>
          </ac:spMkLst>
        </pc:spChg>
        <pc:picChg chg="add mod">
          <ac:chgData name="VŨ NGỌC QUANG" userId="23fcd8bb9e19aa0b" providerId="LiveId" clId="{0198F739-AD50-41DA-AF85-C4A73C2C617C}" dt="2021-09-30T14:20:58.926" v="30665"/>
          <ac:picMkLst>
            <pc:docMk/>
            <pc:sldMk cId="2353579825" sldId="612"/>
            <ac:picMk id="2050" creationId="{6210F181-52B6-4E11-A66B-2A4A64C65BDF}"/>
          </ac:picMkLst>
        </pc:picChg>
      </pc:sldChg>
      <pc:sldChg chg="addSp delSp modSp new del">
        <pc:chgData name="VŨ NGỌC QUANG" userId="23fcd8bb9e19aa0b" providerId="LiveId" clId="{0198F739-AD50-41DA-AF85-C4A73C2C617C}" dt="2021-09-30T15:52:29.345" v="33979" actId="2696"/>
        <pc:sldMkLst>
          <pc:docMk/>
          <pc:sldMk cId="3941331094" sldId="613"/>
        </pc:sldMkLst>
        <pc:spChg chg="del">
          <ac:chgData name="VŨ NGỌC QUANG" userId="23fcd8bb9e19aa0b" providerId="LiveId" clId="{0198F739-AD50-41DA-AF85-C4A73C2C617C}" dt="2021-09-30T14:21:12.486" v="30667"/>
          <ac:spMkLst>
            <pc:docMk/>
            <pc:sldMk cId="3941331094" sldId="613"/>
            <ac:spMk id="3" creationId="{3D053378-68F4-4D80-AFFA-84F07352B275}"/>
          </ac:spMkLst>
        </pc:spChg>
        <pc:picChg chg="add mod">
          <ac:chgData name="VŨ NGỌC QUANG" userId="23fcd8bb9e19aa0b" providerId="LiveId" clId="{0198F739-AD50-41DA-AF85-C4A73C2C617C}" dt="2021-09-30T14:21:12.486" v="30667"/>
          <ac:picMkLst>
            <pc:docMk/>
            <pc:sldMk cId="3941331094" sldId="613"/>
            <ac:picMk id="3074" creationId="{1E7C230B-CF20-4E73-AC1B-F500BD4057BE}"/>
          </ac:picMkLst>
        </pc:picChg>
      </pc:sldChg>
      <pc:sldChg chg="addSp delSp modSp new mod setBg modAnim">
        <pc:chgData name="VŨ NGỌC QUANG" userId="23fcd8bb9e19aa0b" providerId="LiveId" clId="{0198F739-AD50-41DA-AF85-C4A73C2C617C}" dt="2021-10-01T01:47:02.377" v="34494"/>
        <pc:sldMkLst>
          <pc:docMk/>
          <pc:sldMk cId="1936369636" sldId="614"/>
        </pc:sldMkLst>
        <pc:spChg chg="del">
          <ac:chgData name="VŨ NGỌC QUANG" userId="23fcd8bb9e19aa0b" providerId="LiveId" clId="{0198F739-AD50-41DA-AF85-C4A73C2C617C}" dt="2021-09-30T14:23:12.607" v="30672" actId="21"/>
          <ac:spMkLst>
            <pc:docMk/>
            <pc:sldMk cId="1936369636" sldId="614"/>
            <ac:spMk id="2" creationId="{2472AE5A-F88B-4D98-9C57-C5EBCB7F42E7}"/>
          </ac:spMkLst>
        </pc:spChg>
        <pc:spChg chg="del">
          <ac:chgData name="VŨ NGỌC QUANG" userId="23fcd8bb9e19aa0b" providerId="LiveId" clId="{0198F739-AD50-41DA-AF85-C4A73C2C617C}" dt="2021-09-30T14:23:06.468" v="30669"/>
          <ac:spMkLst>
            <pc:docMk/>
            <pc:sldMk cId="1936369636" sldId="614"/>
            <ac:spMk id="3" creationId="{7F537A64-1617-4D5A-8FEA-C23091E8D578}"/>
          </ac:spMkLst>
        </pc:spChg>
        <pc:spChg chg="add del mod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4" creationId="{217D42E1-26E4-4E9C-89C3-B13AE2876F14}"/>
          </ac:spMkLst>
        </pc:spChg>
        <pc:spChg chg="add mod">
          <ac:chgData name="VŨ NGỌC QUANG" userId="23fcd8bb9e19aa0b" providerId="LiveId" clId="{0198F739-AD50-41DA-AF85-C4A73C2C617C}" dt="2021-09-30T14:28:18.966" v="30788" actId="1076"/>
          <ac:spMkLst>
            <pc:docMk/>
            <pc:sldMk cId="1936369636" sldId="614"/>
            <ac:spMk id="6" creationId="{736BEFA4-F2D7-4DC6-99F2-08E15F94CA0C}"/>
          </ac:spMkLst>
        </pc:spChg>
        <pc:spChg chg="add mod">
          <ac:chgData name="VŨ NGỌC QUANG" userId="23fcd8bb9e19aa0b" providerId="LiveId" clId="{0198F739-AD50-41DA-AF85-C4A73C2C617C}" dt="2021-09-30T15:16:13.903" v="33158" actId="20577"/>
          <ac:spMkLst>
            <pc:docMk/>
            <pc:sldMk cId="1936369636" sldId="614"/>
            <ac:spMk id="18" creationId="{171655F0-CC3D-4DD0-9E45-E76B81FBDF06}"/>
          </ac:spMkLst>
        </pc:spChg>
        <pc:spChg chg="add del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73" creationId="{2B97F24A-32CE-4C1C-A50D-3016B394DCFB}"/>
          </ac:spMkLst>
        </pc:spChg>
        <pc:spChg chg="add del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75" creationId="{6357EC4F-235E-4222-A36F-C7878ACE37F2}"/>
          </ac:spMkLst>
        </pc:spChg>
        <pc:spChg chg="add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139" creationId="{201CC55D-ED54-4C5C-95E6-10947BD1103B}"/>
          </ac:spMkLst>
        </pc:spChg>
        <pc:spChg chg="add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145" creationId="{3873B707-463F-40B0-8227-E8CC6C67EB25}"/>
          </ac:spMkLst>
        </pc:spChg>
        <pc:spChg chg="add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147" creationId="{C13237C8-E62C-4F0D-A318-BD6FB6C2D138}"/>
          </ac:spMkLst>
        </pc:spChg>
        <pc:spChg chg="add">
          <ac:chgData name="VŨ NGỌC QUANG" userId="23fcd8bb9e19aa0b" providerId="LiveId" clId="{0198F739-AD50-41DA-AF85-C4A73C2C617C}" dt="2021-09-30T14:26:25.091" v="30746" actId="26606"/>
          <ac:spMkLst>
            <pc:docMk/>
            <pc:sldMk cId="1936369636" sldId="614"/>
            <ac:spMk id="149" creationId="{19C9EAEA-39D0-4B0E-A0EB-51E7B26740B1}"/>
          </ac:spMkLst>
        </pc:spChg>
        <pc:spChg chg="add mod">
          <ac:chgData name="VŨ NGỌC QUANG" userId="23fcd8bb9e19aa0b" providerId="LiveId" clId="{0198F739-AD50-41DA-AF85-C4A73C2C617C}" dt="2021-09-30T15:16:59.221" v="33280" actId="1076"/>
          <ac:spMkLst>
            <pc:docMk/>
            <pc:sldMk cId="1936369636" sldId="614"/>
            <ac:spMk id="4102" creationId="{1884C77D-18C4-40F3-966E-1E2E352569BB}"/>
          </ac:spMkLst>
        </pc:spChg>
        <pc:grpChg chg="add">
          <ac:chgData name="VŨ NGỌC QUANG" userId="23fcd8bb9e19aa0b" providerId="LiveId" clId="{0198F739-AD50-41DA-AF85-C4A73C2C617C}" dt="2021-09-30T14:26:25.091" v="30746" actId="26606"/>
          <ac:grpSpMkLst>
            <pc:docMk/>
            <pc:sldMk cId="1936369636" sldId="614"/>
            <ac:grpSpMk id="141" creationId="{1DE889C7-FAD6-4397-98E2-05D503484459}"/>
          </ac:grpSpMkLst>
        </pc:grpChg>
        <pc:picChg chg="add del mod">
          <ac:chgData name="VŨ NGỌC QUANG" userId="23fcd8bb9e19aa0b" providerId="LiveId" clId="{0198F739-AD50-41DA-AF85-C4A73C2C617C}" dt="2021-09-30T14:26:13.924" v="30741" actId="478"/>
          <ac:picMkLst>
            <pc:docMk/>
            <pc:sldMk cId="1936369636" sldId="614"/>
            <ac:picMk id="4098" creationId="{7979A128-091B-4927-9248-DCD41E9B5D3B}"/>
          </ac:picMkLst>
        </pc:picChg>
        <pc:picChg chg="add mod">
          <ac:chgData name="VŨ NGỌC QUANG" userId="23fcd8bb9e19aa0b" providerId="LiveId" clId="{0198F739-AD50-41DA-AF85-C4A73C2C617C}" dt="2021-09-30T14:27:43.813" v="30753" actId="1076"/>
          <ac:picMkLst>
            <pc:docMk/>
            <pc:sldMk cId="1936369636" sldId="614"/>
            <ac:picMk id="4100" creationId="{8F663751-6BEB-4445-B234-2D2A94BF9716}"/>
          </ac:picMkLst>
        </pc:picChg>
      </pc:sldChg>
      <pc:sldChg chg="addSp delSp modSp new mod setBg modAnim">
        <pc:chgData name="VŨ NGỌC QUANG" userId="23fcd8bb9e19aa0b" providerId="LiveId" clId="{0198F739-AD50-41DA-AF85-C4A73C2C617C}" dt="2021-10-01T01:47:07.127" v="34495"/>
        <pc:sldMkLst>
          <pc:docMk/>
          <pc:sldMk cId="3200862647" sldId="615"/>
        </pc:sldMkLst>
        <pc:spChg chg="mod">
          <ac:chgData name="VŨ NGỌC QUANG" userId="23fcd8bb9e19aa0b" providerId="LiveId" clId="{0198F739-AD50-41DA-AF85-C4A73C2C617C}" dt="2021-09-30T14:41:28.725" v="31454" actId="20577"/>
          <ac:spMkLst>
            <pc:docMk/>
            <pc:sldMk cId="3200862647" sldId="615"/>
            <ac:spMk id="2" creationId="{FF605967-49B7-4F13-9D0B-997BC672D0C8}"/>
          </ac:spMkLst>
        </pc:spChg>
        <pc:spChg chg="del">
          <ac:chgData name="VŨ NGỌC QUANG" userId="23fcd8bb9e19aa0b" providerId="LiveId" clId="{0198F739-AD50-41DA-AF85-C4A73C2C617C}" dt="2021-09-30T14:39:12.326" v="31154"/>
          <ac:spMkLst>
            <pc:docMk/>
            <pc:sldMk cId="3200862647" sldId="615"/>
            <ac:spMk id="3" creationId="{451B2C88-BCD3-4A94-921F-71541AB6D4FE}"/>
          </ac:spMkLst>
        </pc:spChg>
        <pc:spChg chg="add mod">
          <ac:chgData name="VŨ NGỌC QUANG" userId="23fcd8bb9e19aa0b" providerId="LiveId" clId="{0198F739-AD50-41DA-AF85-C4A73C2C617C}" dt="2021-09-30T14:55:30.606" v="32043" actId="1076"/>
          <ac:spMkLst>
            <pc:docMk/>
            <pc:sldMk cId="3200862647" sldId="615"/>
            <ac:spMk id="8" creationId="{C0AA2696-6C0A-4ACC-A06B-31DE9B1FD081}"/>
          </ac:spMkLst>
        </pc:spChg>
        <pc:spChg chg="add">
          <ac:chgData name="VŨ NGỌC QUANG" userId="23fcd8bb9e19aa0b" providerId="LiveId" clId="{0198F739-AD50-41DA-AF85-C4A73C2C617C}" dt="2021-09-30T14:39:17.205" v="31156" actId="26606"/>
          <ac:spMkLst>
            <pc:docMk/>
            <pc:sldMk cId="3200862647" sldId="615"/>
            <ac:spMk id="11" creationId="{DBC6133C-0615-4CE4-9132-37E609A9BDFA}"/>
          </ac:spMkLst>
        </pc:spChg>
        <pc:spChg chg="add">
          <ac:chgData name="VŨ NGỌC QUANG" userId="23fcd8bb9e19aa0b" providerId="LiveId" clId="{0198F739-AD50-41DA-AF85-C4A73C2C617C}" dt="2021-09-30T14:39:17.205" v="31156" actId="26606"/>
          <ac:spMkLst>
            <pc:docMk/>
            <pc:sldMk cId="3200862647" sldId="615"/>
            <ac:spMk id="13" creationId="{169CC832-2974-4E8D-90ED-3E2941BA7336}"/>
          </ac:spMkLst>
        </pc:spChg>
        <pc:spChg chg="add">
          <ac:chgData name="VŨ NGỌC QUANG" userId="23fcd8bb9e19aa0b" providerId="LiveId" clId="{0198F739-AD50-41DA-AF85-C4A73C2C617C}" dt="2021-09-30T14:39:17.205" v="31156" actId="26606"/>
          <ac:spMkLst>
            <pc:docMk/>
            <pc:sldMk cId="3200862647" sldId="615"/>
            <ac:spMk id="15" creationId="{55222F96-971A-4F90-B841-6BAB416C7AC1}"/>
          </ac:spMkLst>
        </pc:spChg>
        <pc:spChg chg="add">
          <ac:chgData name="VŨ NGỌC QUANG" userId="23fcd8bb9e19aa0b" providerId="LiveId" clId="{0198F739-AD50-41DA-AF85-C4A73C2C617C}" dt="2021-09-30T14:39:17.205" v="31156" actId="26606"/>
          <ac:spMkLst>
            <pc:docMk/>
            <pc:sldMk cId="3200862647" sldId="615"/>
            <ac:spMk id="17" creationId="{08980754-6F4B-43C9-B9BE-127B6BED6586}"/>
          </ac:spMkLst>
        </pc:spChg>
        <pc:spChg chg="add">
          <ac:chgData name="VŨ NGỌC QUANG" userId="23fcd8bb9e19aa0b" providerId="LiveId" clId="{0198F739-AD50-41DA-AF85-C4A73C2C617C}" dt="2021-09-30T14:39:17.205" v="31156" actId="26606"/>
          <ac:spMkLst>
            <pc:docMk/>
            <pc:sldMk cId="3200862647" sldId="615"/>
            <ac:spMk id="19" creationId="{2C1BBA94-3F40-40AA-8BB9-E69E25E537C1}"/>
          </ac:spMkLst>
        </pc:spChg>
        <pc:picChg chg="add mod">
          <ac:chgData name="VŨ NGỌC QUANG" userId="23fcd8bb9e19aa0b" providerId="LiveId" clId="{0198F739-AD50-41DA-AF85-C4A73C2C617C}" dt="2021-09-30T14:39:17.205" v="31156" actId="26606"/>
          <ac:picMkLst>
            <pc:docMk/>
            <pc:sldMk cId="3200862647" sldId="615"/>
            <ac:picMk id="4" creationId="{B46536B9-6087-4A9B-A98C-829682EBD223}"/>
          </ac:picMkLst>
        </pc:picChg>
      </pc:sldChg>
      <pc:sldChg chg="modSp add mod ord modAnim">
        <pc:chgData name="VŨ NGỌC QUANG" userId="23fcd8bb9e19aa0b" providerId="LiveId" clId="{0198F739-AD50-41DA-AF85-C4A73C2C617C}" dt="2021-10-01T01:47:16.741" v="34497"/>
        <pc:sldMkLst>
          <pc:docMk/>
          <pc:sldMk cId="3485016137" sldId="616"/>
        </pc:sldMkLst>
        <pc:spChg chg="mod">
          <ac:chgData name="VŨ NGỌC QUANG" userId="23fcd8bb9e19aa0b" providerId="LiveId" clId="{0198F739-AD50-41DA-AF85-C4A73C2C617C}" dt="2021-09-30T14:34:45.310" v="30899" actId="20577"/>
          <ac:spMkLst>
            <pc:docMk/>
            <pc:sldMk cId="3485016137" sldId="616"/>
            <ac:spMk id="18" creationId="{171655F0-CC3D-4DD0-9E45-E76B81FBDF06}"/>
          </ac:spMkLst>
        </pc:spChg>
        <pc:spChg chg="mod">
          <ac:chgData name="VŨ NGỌC QUANG" userId="23fcd8bb9e19aa0b" providerId="LiveId" clId="{0198F739-AD50-41DA-AF85-C4A73C2C617C}" dt="2021-09-30T15:35:39.790" v="33656" actId="20577"/>
          <ac:spMkLst>
            <pc:docMk/>
            <pc:sldMk cId="3485016137" sldId="616"/>
            <ac:spMk id="4102" creationId="{1884C77D-18C4-40F3-966E-1E2E352569BB}"/>
          </ac:spMkLst>
        </pc:spChg>
      </pc:sldChg>
      <pc:sldChg chg="addSp delSp modSp new mod setBg modAnim">
        <pc:chgData name="VŨ NGỌC QUANG" userId="23fcd8bb9e19aa0b" providerId="LiveId" clId="{0198F739-AD50-41DA-AF85-C4A73C2C617C}" dt="2021-10-01T01:47:12.001" v="34496"/>
        <pc:sldMkLst>
          <pc:docMk/>
          <pc:sldMk cId="1514642678" sldId="617"/>
        </pc:sldMkLst>
        <pc:spChg chg="mod">
          <ac:chgData name="VŨ NGỌC QUANG" userId="23fcd8bb9e19aa0b" providerId="LiveId" clId="{0198F739-AD50-41DA-AF85-C4A73C2C617C}" dt="2021-09-30T14:47:01.302" v="31644" actId="20577"/>
          <ac:spMkLst>
            <pc:docMk/>
            <pc:sldMk cId="1514642678" sldId="617"/>
            <ac:spMk id="2" creationId="{8EC17682-9B1F-4187-A2C2-46F87468A67E}"/>
          </ac:spMkLst>
        </pc:spChg>
        <pc:spChg chg="del">
          <ac:chgData name="VŨ NGỌC QUANG" userId="23fcd8bb9e19aa0b" providerId="LiveId" clId="{0198F739-AD50-41DA-AF85-C4A73C2C617C}" dt="2021-09-30T14:42:38.805" v="31458"/>
          <ac:spMkLst>
            <pc:docMk/>
            <pc:sldMk cId="1514642678" sldId="617"/>
            <ac:spMk id="3" creationId="{38999586-4A69-4AA7-9F9D-38702AF7C2DA}"/>
          </ac:spMkLst>
        </pc:spChg>
        <pc:spChg chg="add mod">
          <ac:chgData name="VŨ NGỌC QUANG" userId="23fcd8bb9e19aa0b" providerId="LiveId" clId="{0198F739-AD50-41DA-AF85-C4A73C2C617C}" dt="2021-09-30T14:51:33.246" v="32027" actId="1076"/>
          <ac:spMkLst>
            <pc:docMk/>
            <pc:sldMk cId="1514642678" sldId="617"/>
            <ac:spMk id="8" creationId="{0DCBDB0F-0F33-4E17-8793-761545838FDA}"/>
          </ac:spMkLst>
        </pc:spChg>
        <pc:spChg chg="add">
          <ac:chgData name="VŨ NGỌC QUANG" userId="23fcd8bb9e19aa0b" providerId="LiveId" clId="{0198F739-AD50-41DA-AF85-C4A73C2C617C}" dt="2021-09-30T14:42:43.040" v="31459" actId="26606"/>
          <ac:spMkLst>
            <pc:docMk/>
            <pc:sldMk cId="1514642678" sldId="617"/>
            <ac:spMk id="11" creationId="{2F687420-BEB4-45CD-8226-339BE553B8E6}"/>
          </ac:spMkLst>
        </pc:spChg>
        <pc:spChg chg="add">
          <ac:chgData name="VŨ NGỌC QUANG" userId="23fcd8bb9e19aa0b" providerId="LiveId" clId="{0198F739-AD50-41DA-AF85-C4A73C2C617C}" dt="2021-09-30T14:42:43.040" v="31459" actId="26606"/>
          <ac:spMkLst>
            <pc:docMk/>
            <pc:sldMk cId="1514642678" sldId="617"/>
            <ac:spMk id="13" creationId="{169CC832-2974-4E8D-90ED-3E2941BA7336}"/>
          </ac:spMkLst>
        </pc:spChg>
        <pc:spChg chg="add">
          <ac:chgData name="VŨ NGỌC QUANG" userId="23fcd8bb9e19aa0b" providerId="LiveId" clId="{0198F739-AD50-41DA-AF85-C4A73C2C617C}" dt="2021-09-30T14:42:43.040" v="31459" actId="26606"/>
          <ac:spMkLst>
            <pc:docMk/>
            <pc:sldMk cId="1514642678" sldId="617"/>
            <ac:spMk id="15" creationId="{55222F96-971A-4F90-B841-6BAB416C7AC1}"/>
          </ac:spMkLst>
        </pc:spChg>
        <pc:spChg chg="add">
          <ac:chgData name="VŨ NGỌC QUANG" userId="23fcd8bb9e19aa0b" providerId="LiveId" clId="{0198F739-AD50-41DA-AF85-C4A73C2C617C}" dt="2021-09-30T14:42:43.040" v="31459" actId="26606"/>
          <ac:spMkLst>
            <pc:docMk/>
            <pc:sldMk cId="1514642678" sldId="617"/>
            <ac:spMk id="17" creationId="{08980754-6F4B-43C9-B9BE-127B6BED6586}"/>
          </ac:spMkLst>
        </pc:spChg>
        <pc:spChg chg="add">
          <ac:chgData name="VŨ NGỌC QUANG" userId="23fcd8bb9e19aa0b" providerId="LiveId" clId="{0198F739-AD50-41DA-AF85-C4A73C2C617C}" dt="2021-09-30T14:42:43.040" v="31459" actId="26606"/>
          <ac:spMkLst>
            <pc:docMk/>
            <pc:sldMk cId="1514642678" sldId="617"/>
            <ac:spMk id="19" creationId="{2C1BBA94-3F40-40AA-8BB9-E69E25E537C1}"/>
          </ac:spMkLst>
        </pc:spChg>
        <pc:picChg chg="add mod">
          <ac:chgData name="VŨ NGỌC QUANG" userId="23fcd8bb9e19aa0b" providerId="LiveId" clId="{0198F739-AD50-41DA-AF85-C4A73C2C617C}" dt="2021-09-30T14:42:43.040" v="31459" actId="26606"/>
          <ac:picMkLst>
            <pc:docMk/>
            <pc:sldMk cId="1514642678" sldId="617"/>
            <ac:picMk id="4" creationId="{103AF539-0B71-4417-9498-1158F7FBAA9A}"/>
          </ac:picMkLst>
        </pc:picChg>
      </pc:sldChg>
      <pc:sldChg chg="add del">
        <pc:chgData name="VŨ NGỌC QUANG" userId="23fcd8bb9e19aa0b" providerId="LiveId" clId="{0198F739-AD50-41DA-AF85-C4A73C2C617C}" dt="2021-09-30T14:39:09.100" v="31153" actId="47"/>
        <pc:sldMkLst>
          <pc:docMk/>
          <pc:sldMk cId="2958890356" sldId="617"/>
        </pc:sldMkLst>
      </pc:sldChg>
      <pc:sldChg chg="addSp delSp modSp new del mod">
        <pc:chgData name="VŨ NGỌC QUANG" userId="23fcd8bb9e19aa0b" providerId="LiveId" clId="{0198F739-AD50-41DA-AF85-C4A73C2C617C}" dt="2021-09-30T15:28:42.094" v="33395" actId="2696"/>
        <pc:sldMkLst>
          <pc:docMk/>
          <pc:sldMk cId="2001059391" sldId="618"/>
        </pc:sldMkLst>
        <pc:spChg chg="del">
          <ac:chgData name="VŨ NGỌC QUANG" userId="23fcd8bb9e19aa0b" providerId="LiveId" clId="{0198F739-AD50-41DA-AF85-C4A73C2C617C}" dt="2021-09-30T15:26:44.814" v="33350"/>
          <ac:spMkLst>
            <pc:docMk/>
            <pc:sldMk cId="2001059391" sldId="618"/>
            <ac:spMk id="3" creationId="{4D067EA4-F1AE-445F-821E-CD52DC2D0DDB}"/>
          </ac:spMkLst>
        </pc:spChg>
        <pc:spChg chg="add del mod">
          <ac:chgData name="VŨ NGỌC QUANG" userId="23fcd8bb9e19aa0b" providerId="LiveId" clId="{0198F739-AD50-41DA-AF85-C4A73C2C617C}" dt="2021-09-30T15:26:19.015" v="33348"/>
          <ac:spMkLst>
            <pc:docMk/>
            <pc:sldMk cId="2001059391" sldId="618"/>
            <ac:spMk id="4" creationId="{F0745CAA-CDD6-4B10-B358-7C59BE3BAFE7}"/>
          </ac:spMkLst>
        </pc:spChg>
        <pc:spChg chg="add del mod">
          <ac:chgData name="VŨ NGỌC QUANG" userId="23fcd8bb9e19aa0b" providerId="LiveId" clId="{0198F739-AD50-41DA-AF85-C4A73C2C617C}" dt="2021-09-30T15:26:19.015" v="33348"/>
          <ac:spMkLst>
            <pc:docMk/>
            <pc:sldMk cId="2001059391" sldId="618"/>
            <ac:spMk id="5" creationId="{7B1F9A8A-921C-432E-964A-76F6D9BFC710}"/>
          </ac:spMkLst>
        </pc:spChg>
        <pc:spChg chg="add del mod">
          <ac:chgData name="VŨ NGỌC QUANG" userId="23fcd8bb9e19aa0b" providerId="LiveId" clId="{0198F739-AD50-41DA-AF85-C4A73C2C617C}" dt="2021-09-30T15:26:19.015" v="33348"/>
          <ac:spMkLst>
            <pc:docMk/>
            <pc:sldMk cId="2001059391" sldId="618"/>
            <ac:spMk id="6" creationId="{70B3DE30-00E7-451F-8F77-FD45C0E5C7B7}"/>
          </ac:spMkLst>
        </pc:spChg>
        <pc:spChg chg="add del mod">
          <ac:chgData name="VŨ NGỌC QUANG" userId="23fcd8bb9e19aa0b" providerId="LiveId" clId="{0198F739-AD50-41DA-AF85-C4A73C2C617C}" dt="2021-09-30T15:26:59.113" v="33357" actId="21"/>
          <ac:spMkLst>
            <pc:docMk/>
            <pc:sldMk cId="2001059391" sldId="618"/>
            <ac:spMk id="7" creationId="{13D13D53-BE02-4538-9B76-A78C68D3DDAD}"/>
          </ac:spMkLst>
        </pc:spChg>
        <pc:spChg chg="add del mod">
          <ac:chgData name="VŨ NGỌC QUANG" userId="23fcd8bb9e19aa0b" providerId="LiveId" clId="{0198F739-AD50-41DA-AF85-C4A73C2C617C}" dt="2021-09-30T15:26:56.410" v="33356" actId="21"/>
          <ac:spMkLst>
            <pc:docMk/>
            <pc:sldMk cId="2001059391" sldId="618"/>
            <ac:spMk id="8" creationId="{2FBD0FE3-A10E-47BA-B3E6-87A0E3001B31}"/>
          </ac:spMkLst>
        </pc:spChg>
        <pc:spChg chg="add del mod">
          <ac:chgData name="VŨ NGỌC QUANG" userId="23fcd8bb9e19aa0b" providerId="LiveId" clId="{0198F739-AD50-41DA-AF85-C4A73C2C617C}" dt="2021-09-30T15:27:00.896" v="33358" actId="21"/>
          <ac:spMkLst>
            <pc:docMk/>
            <pc:sldMk cId="2001059391" sldId="618"/>
            <ac:spMk id="9" creationId="{7ABE2A61-C3F2-4BA9-B27D-415FC42AD894}"/>
          </ac:spMkLst>
        </pc:spChg>
        <pc:spChg chg="add mod">
          <ac:chgData name="VŨ NGỌC QUANG" userId="23fcd8bb9e19aa0b" providerId="LiveId" clId="{0198F739-AD50-41DA-AF85-C4A73C2C617C}" dt="2021-09-30T15:27:10.383" v="33362" actId="1076"/>
          <ac:spMkLst>
            <pc:docMk/>
            <pc:sldMk cId="2001059391" sldId="618"/>
            <ac:spMk id="11" creationId="{9EC64808-BBA7-4D37-8157-199813B6AB93}"/>
          </ac:spMkLst>
        </pc:spChg>
        <pc:spChg chg="add mod">
          <ac:chgData name="VŨ NGỌC QUANG" userId="23fcd8bb9e19aa0b" providerId="LiveId" clId="{0198F739-AD50-41DA-AF85-C4A73C2C617C}" dt="2021-09-30T15:27:28.517" v="33366" actId="1076"/>
          <ac:spMkLst>
            <pc:docMk/>
            <pc:sldMk cId="2001059391" sldId="618"/>
            <ac:spMk id="12" creationId="{298AECE2-C96C-4948-9B1C-E76769A397D7}"/>
          </ac:spMkLst>
        </pc:spChg>
        <pc:spChg chg="add mod">
          <ac:chgData name="VŨ NGỌC QUANG" userId="23fcd8bb9e19aa0b" providerId="LiveId" clId="{0198F739-AD50-41DA-AF85-C4A73C2C617C}" dt="2021-09-30T15:27:31.806" v="33367" actId="1076"/>
          <ac:spMkLst>
            <pc:docMk/>
            <pc:sldMk cId="2001059391" sldId="618"/>
            <ac:spMk id="13" creationId="{070B5081-7B58-4CC6-A59B-33080A9A23D8}"/>
          </ac:spMkLst>
        </pc:spChg>
        <pc:picChg chg="add mod">
          <ac:chgData name="VŨ NGỌC QUANG" userId="23fcd8bb9e19aa0b" providerId="LiveId" clId="{0198F739-AD50-41DA-AF85-C4A73C2C617C}" dt="2021-09-30T15:27:04.141" v="33360" actId="1076"/>
          <ac:picMkLst>
            <pc:docMk/>
            <pc:sldMk cId="2001059391" sldId="618"/>
            <ac:picMk id="10" creationId="{6BBD5DFF-D7F9-4D0D-8CEE-E24A0D48B1D5}"/>
          </ac:picMkLst>
        </pc:picChg>
      </pc:sldChg>
      <pc:sldChg chg="addSp delSp modSp new mod setBg modAnim">
        <pc:chgData name="VŨ NGỌC QUANG" userId="23fcd8bb9e19aa0b" providerId="LiveId" clId="{0198F739-AD50-41DA-AF85-C4A73C2C617C}" dt="2021-10-01T01:47:22.459" v="34498"/>
        <pc:sldMkLst>
          <pc:docMk/>
          <pc:sldMk cId="748476431" sldId="619"/>
        </pc:sldMkLst>
        <pc:spChg chg="del mod">
          <ac:chgData name="VŨ NGỌC QUANG" userId="23fcd8bb9e19aa0b" providerId="LiveId" clId="{0198F739-AD50-41DA-AF85-C4A73C2C617C}" dt="2021-09-30T14:59:44.401" v="32233" actId="21"/>
          <ac:spMkLst>
            <pc:docMk/>
            <pc:sldMk cId="748476431" sldId="619"/>
            <ac:spMk id="2" creationId="{75433204-CC5C-47B3-BE65-657385B11347}"/>
          </ac:spMkLst>
        </pc:spChg>
        <pc:spChg chg="del">
          <ac:chgData name="VŨ NGỌC QUANG" userId="23fcd8bb9e19aa0b" providerId="LiveId" clId="{0198F739-AD50-41DA-AF85-C4A73C2C617C}" dt="2021-09-30T14:59:28.133" v="32228"/>
          <ac:spMkLst>
            <pc:docMk/>
            <pc:sldMk cId="748476431" sldId="619"/>
            <ac:spMk id="3" creationId="{F04A42A0-EA99-434E-A933-963F89D4C8F8}"/>
          </ac:spMkLst>
        </pc:spChg>
        <pc:spChg chg="add mod">
          <ac:chgData name="VŨ NGỌC QUANG" userId="23fcd8bb9e19aa0b" providerId="LiveId" clId="{0198F739-AD50-41DA-AF85-C4A73C2C617C}" dt="2021-09-30T15:10:33.192" v="32776" actId="20577"/>
          <ac:spMkLst>
            <pc:docMk/>
            <pc:sldMk cId="748476431" sldId="619"/>
            <ac:spMk id="8" creationId="{02B4BA46-2B07-488A-9AF3-60897815A1C9}"/>
          </ac:spMkLst>
        </pc:spChg>
        <pc:spChg chg="add">
          <ac:chgData name="VŨ NGỌC QUANG" userId="23fcd8bb9e19aa0b" providerId="LiveId" clId="{0198F739-AD50-41DA-AF85-C4A73C2C617C}" dt="2021-09-30T14:59:41.792" v="32232" actId="26606"/>
          <ac:spMkLst>
            <pc:docMk/>
            <pc:sldMk cId="748476431" sldId="619"/>
            <ac:spMk id="11" creationId="{5E39A796-BE83-48B1-B33F-35C4A32AAB57}"/>
          </ac:spMkLst>
        </pc:spChg>
        <pc:spChg chg="add">
          <ac:chgData name="VŨ NGỌC QUANG" userId="23fcd8bb9e19aa0b" providerId="LiveId" clId="{0198F739-AD50-41DA-AF85-C4A73C2C617C}" dt="2021-09-30T14:59:41.792" v="32232" actId="26606"/>
          <ac:spMkLst>
            <pc:docMk/>
            <pc:sldMk cId="748476431" sldId="619"/>
            <ac:spMk id="13" creationId="{72F84B47-E267-4194-8194-831DB7B5547F}"/>
          </ac:spMkLst>
        </pc:spChg>
        <pc:picChg chg="add mod">
          <ac:chgData name="VŨ NGỌC QUANG" userId="23fcd8bb9e19aa0b" providerId="LiveId" clId="{0198F739-AD50-41DA-AF85-C4A73C2C617C}" dt="2021-09-30T14:59:41.792" v="32232" actId="26606"/>
          <ac:picMkLst>
            <pc:docMk/>
            <pc:sldMk cId="748476431" sldId="619"/>
            <ac:picMk id="4" creationId="{816A2A39-4820-4998-BFFE-AB042CA82EC7}"/>
          </ac:picMkLst>
        </pc:picChg>
      </pc:sldChg>
      <pc:sldChg chg="modSp new del mod">
        <pc:chgData name="VŨ NGỌC QUANG" userId="23fcd8bb9e19aa0b" providerId="LiveId" clId="{0198F739-AD50-41DA-AF85-C4A73C2C617C}" dt="2021-09-30T15:52:25.750" v="33977" actId="2696"/>
        <pc:sldMkLst>
          <pc:docMk/>
          <pc:sldMk cId="1434772801" sldId="620"/>
        </pc:sldMkLst>
        <pc:spChg chg="mod">
          <ac:chgData name="VŨ NGỌC QUANG" userId="23fcd8bb9e19aa0b" providerId="LiveId" clId="{0198F739-AD50-41DA-AF85-C4A73C2C617C}" dt="2021-09-30T14:56:59.307" v="32227" actId="20577"/>
          <ac:spMkLst>
            <pc:docMk/>
            <pc:sldMk cId="1434772801" sldId="620"/>
            <ac:spMk id="3" creationId="{7717AB54-5BC5-4784-918F-C9BFF4D4F438}"/>
          </ac:spMkLst>
        </pc:spChg>
      </pc:sldChg>
      <pc:sldChg chg="modSp add mod modAnim">
        <pc:chgData name="VŨ NGỌC QUANG" userId="23fcd8bb9e19aa0b" providerId="LiveId" clId="{0198F739-AD50-41DA-AF85-C4A73C2C617C}" dt="2021-10-01T01:47:50.457" v="34503"/>
        <pc:sldMkLst>
          <pc:docMk/>
          <pc:sldMk cId="1582311149" sldId="621"/>
        </pc:sldMkLst>
        <pc:spChg chg="mod">
          <ac:chgData name="VŨ NGỌC QUANG" userId="23fcd8bb9e19aa0b" providerId="LiveId" clId="{0198F739-AD50-41DA-AF85-C4A73C2C617C}" dt="2021-10-01T01:35:08.071" v="34182" actId="20577"/>
          <ac:spMkLst>
            <pc:docMk/>
            <pc:sldMk cId="1582311149" sldId="621"/>
            <ac:spMk id="6" creationId="{9D56037E-EF35-4B2C-AC80-295F9B921FA5}"/>
          </ac:spMkLst>
        </pc:spChg>
        <pc:picChg chg="mod">
          <ac:chgData name="VŨ NGỌC QUANG" userId="23fcd8bb9e19aa0b" providerId="LiveId" clId="{0198F739-AD50-41DA-AF85-C4A73C2C617C}" dt="2021-09-30T15:41:34.897" v="33880" actId="1076"/>
          <ac:picMkLst>
            <pc:docMk/>
            <pc:sldMk cId="1582311149" sldId="621"/>
            <ac:picMk id="7" creationId="{5EDEABAC-79EF-449B-BB16-D1809C45612C}"/>
          </ac:picMkLst>
        </pc:picChg>
      </pc:sldChg>
      <pc:sldChg chg="addSp delSp modSp add mod modAnim">
        <pc:chgData name="VŨ NGỌC QUANG" userId="23fcd8bb9e19aa0b" providerId="LiveId" clId="{0198F739-AD50-41DA-AF85-C4A73C2C617C}" dt="2021-10-01T01:47:57.363" v="34504"/>
        <pc:sldMkLst>
          <pc:docMk/>
          <pc:sldMk cId="2671961576" sldId="622"/>
        </pc:sldMkLst>
        <pc:spChg chg="mod">
          <ac:chgData name="VŨ NGỌC QUANG" userId="23fcd8bb9e19aa0b" providerId="LiveId" clId="{0198F739-AD50-41DA-AF85-C4A73C2C617C}" dt="2021-09-30T15:28:23.654" v="33389" actId="14100"/>
          <ac:spMkLst>
            <pc:docMk/>
            <pc:sldMk cId="2671961576" sldId="622"/>
            <ac:spMk id="6" creationId="{736BEFA4-F2D7-4DC6-99F2-08E15F94CA0C}"/>
          </ac:spMkLst>
        </pc:spChg>
        <pc:spChg chg="mod">
          <ac:chgData name="VŨ NGỌC QUANG" userId="23fcd8bb9e19aa0b" providerId="LiveId" clId="{0198F739-AD50-41DA-AF85-C4A73C2C617C}" dt="2021-09-30T15:28:49.440" v="33411" actId="20577"/>
          <ac:spMkLst>
            <pc:docMk/>
            <pc:sldMk cId="2671961576" sldId="622"/>
            <ac:spMk id="18" creationId="{171655F0-CC3D-4DD0-9E45-E76B81FBDF06}"/>
          </ac:spMkLst>
        </pc:spChg>
        <pc:spChg chg="mod">
          <ac:chgData name="VŨ NGỌC QUANG" userId="23fcd8bb9e19aa0b" providerId="LiveId" clId="{0198F739-AD50-41DA-AF85-C4A73C2C617C}" dt="2021-09-30T15:30:03.374" v="33564" actId="1076"/>
          <ac:spMkLst>
            <pc:docMk/>
            <pc:sldMk cId="2671961576" sldId="622"/>
            <ac:spMk id="4102" creationId="{1884C77D-18C4-40F3-966E-1E2E352569BB}"/>
          </ac:spMkLst>
        </pc:spChg>
        <pc:picChg chg="add mod">
          <ac:chgData name="VŨ NGỌC QUANG" userId="23fcd8bb9e19aa0b" providerId="LiveId" clId="{0198F739-AD50-41DA-AF85-C4A73C2C617C}" dt="2021-09-30T15:28:38.846" v="33394" actId="1076"/>
          <ac:picMkLst>
            <pc:docMk/>
            <pc:sldMk cId="2671961576" sldId="622"/>
            <ac:picMk id="13" creationId="{9BEA9A62-BB8D-4900-B673-5BA4F18D94E6}"/>
          </ac:picMkLst>
        </pc:picChg>
        <pc:picChg chg="del mod">
          <ac:chgData name="VŨ NGỌC QUANG" userId="23fcd8bb9e19aa0b" providerId="LiveId" clId="{0198F739-AD50-41DA-AF85-C4A73C2C617C}" dt="2021-09-30T15:28:14.296" v="33370" actId="478"/>
          <ac:picMkLst>
            <pc:docMk/>
            <pc:sldMk cId="2671961576" sldId="622"/>
            <ac:picMk id="4100" creationId="{8F663751-6BEB-4445-B234-2D2A94BF9716}"/>
          </ac:picMkLst>
        </pc:picChg>
      </pc:sldChg>
      <pc:sldChg chg="addSp delSp modSp new mod setBg modAnim">
        <pc:chgData name="VŨ NGỌC QUANG" userId="23fcd8bb9e19aa0b" providerId="LiveId" clId="{0198F739-AD50-41DA-AF85-C4A73C2C617C}" dt="2021-10-01T01:48:17.549" v="34505"/>
        <pc:sldMkLst>
          <pc:docMk/>
          <pc:sldMk cId="2976243011" sldId="623"/>
        </pc:sldMkLst>
        <pc:spChg chg="del mod">
          <ac:chgData name="VŨ NGỌC QUANG" userId="23fcd8bb9e19aa0b" providerId="LiveId" clId="{0198F739-AD50-41DA-AF85-C4A73C2C617C}" dt="2021-09-30T15:31:00.472" v="33571" actId="21"/>
          <ac:spMkLst>
            <pc:docMk/>
            <pc:sldMk cId="2976243011" sldId="623"/>
            <ac:spMk id="2" creationId="{77259EBF-F12C-4C76-A20E-00BE3198B052}"/>
          </ac:spMkLst>
        </pc:spChg>
        <pc:spChg chg="del">
          <ac:chgData name="VŨ NGỌC QUANG" userId="23fcd8bb9e19aa0b" providerId="LiveId" clId="{0198F739-AD50-41DA-AF85-C4A73C2C617C}" dt="2021-09-30T15:30:40.821" v="33566"/>
          <ac:spMkLst>
            <pc:docMk/>
            <pc:sldMk cId="2976243011" sldId="623"/>
            <ac:spMk id="3" creationId="{C560440A-156A-4812-86C8-9F82BA3EADD0}"/>
          </ac:spMkLst>
        </pc:spChg>
        <pc:spChg chg="add mod">
          <ac:chgData name="VŨ NGỌC QUANG" userId="23fcd8bb9e19aa0b" providerId="LiveId" clId="{0198F739-AD50-41DA-AF85-C4A73C2C617C}" dt="2021-09-30T15:32:26.126" v="33581" actId="1076"/>
          <ac:spMkLst>
            <pc:docMk/>
            <pc:sldMk cId="2976243011" sldId="623"/>
            <ac:spMk id="8" creationId="{4D1FD8E3-1146-47D5-A885-40BDED9BE181}"/>
          </ac:spMkLst>
        </pc:spChg>
        <pc:spChg chg="add">
          <ac:chgData name="VŨ NGỌC QUANG" userId="23fcd8bb9e19aa0b" providerId="LiveId" clId="{0198F739-AD50-41DA-AF85-C4A73C2C617C}" dt="2021-09-30T15:30:57.506" v="33570" actId="26606"/>
          <ac:spMkLst>
            <pc:docMk/>
            <pc:sldMk cId="2976243011" sldId="623"/>
            <ac:spMk id="11" creationId="{5F63FF5A-B9E2-4989-825C-C62CD37CBB8B}"/>
          </ac:spMkLst>
        </pc:spChg>
        <pc:spChg chg="add">
          <ac:chgData name="VŨ NGỌC QUANG" userId="23fcd8bb9e19aa0b" providerId="LiveId" clId="{0198F739-AD50-41DA-AF85-C4A73C2C617C}" dt="2021-09-30T15:30:57.506" v="33570" actId="26606"/>
          <ac:spMkLst>
            <pc:docMk/>
            <pc:sldMk cId="2976243011" sldId="623"/>
            <ac:spMk id="13" creationId="{577D1452-F0B7-431E-9A24-D3F7103D8510}"/>
          </ac:spMkLst>
        </pc:spChg>
        <pc:spChg chg="add">
          <ac:chgData name="VŨ NGỌC QUANG" userId="23fcd8bb9e19aa0b" providerId="LiveId" clId="{0198F739-AD50-41DA-AF85-C4A73C2C617C}" dt="2021-09-30T15:30:57.506" v="33570" actId="26606"/>
          <ac:spMkLst>
            <pc:docMk/>
            <pc:sldMk cId="2976243011" sldId="623"/>
            <ac:spMk id="15" creationId="{A660F4F9-5DF5-4F15-BE6A-CD8648BB1148}"/>
          </ac:spMkLst>
        </pc:spChg>
        <pc:picChg chg="add mod">
          <ac:chgData name="VŨ NGỌC QUANG" userId="23fcd8bb9e19aa0b" providerId="LiveId" clId="{0198F739-AD50-41DA-AF85-C4A73C2C617C}" dt="2021-09-30T15:30:57.506" v="33570" actId="26606"/>
          <ac:picMkLst>
            <pc:docMk/>
            <pc:sldMk cId="2976243011" sldId="623"/>
            <ac:picMk id="4" creationId="{515AE3C7-277C-4D7D-8D77-67B3EB630CF3}"/>
          </ac:picMkLst>
        </pc:picChg>
      </pc:sldChg>
      <pc:sldChg chg="new del">
        <pc:chgData name="VŨ NGỌC QUANG" userId="23fcd8bb9e19aa0b" providerId="LiveId" clId="{0198F739-AD50-41DA-AF85-C4A73C2C617C}" dt="2021-09-30T15:41:46.405" v="33883" actId="2696"/>
        <pc:sldMkLst>
          <pc:docMk/>
          <pc:sldMk cId="147533752" sldId="624"/>
        </pc:sldMkLst>
      </pc:sldChg>
      <pc:sldChg chg="addSp delSp modSp add mod modAnim">
        <pc:chgData name="VŨ NGỌC QUANG" userId="23fcd8bb9e19aa0b" providerId="LiveId" clId="{0198F739-AD50-41DA-AF85-C4A73C2C617C}" dt="2021-10-01T01:48:21.611" v="34506"/>
        <pc:sldMkLst>
          <pc:docMk/>
          <pc:sldMk cId="3936541731" sldId="625"/>
        </pc:sldMkLst>
        <pc:spChg chg="mod">
          <ac:chgData name="VŨ NGỌC QUANG" userId="23fcd8bb9e19aa0b" providerId="LiveId" clId="{0198F739-AD50-41DA-AF85-C4A73C2C617C}" dt="2021-09-30T15:37:01.431" v="33816" actId="14100"/>
          <ac:spMkLst>
            <pc:docMk/>
            <pc:sldMk cId="3936541731" sldId="625"/>
            <ac:spMk id="6" creationId="{736BEFA4-F2D7-4DC6-99F2-08E15F94CA0C}"/>
          </ac:spMkLst>
        </pc:spChg>
        <pc:spChg chg="mod">
          <ac:chgData name="VŨ NGỌC QUANG" userId="23fcd8bb9e19aa0b" providerId="LiveId" clId="{0198F739-AD50-41DA-AF85-C4A73C2C617C}" dt="2021-09-30T15:33:45.211" v="33592" actId="20577"/>
          <ac:spMkLst>
            <pc:docMk/>
            <pc:sldMk cId="3936541731" sldId="625"/>
            <ac:spMk id="18" creationId="{171655F0-CC3D-4DD0-9E45-E76B81FBDF06}"/>
          </ac:spMkLst>
        </pc:spChg>
        <pc:spChg chg="mod">
          <ac:chgData name="VŨ NGỌC QUANG" userId="23fcd8bb9e19aa0b" providerId="LiveId" clId="{0198F739-AD50-41DA-AF85-C4A73C2C617C}" dt="2021-09-30T15:36:41.834" v="33792" actId="20577"/>
          <ac:spMkLst>
            <pc:docMk/>
            <pc:sldMk cId="3936541731" sldId="625"/>
            <ac:spMk id="4102" creationId="{1884C77D-18C4-40F3-966E-1E2E352569BB}"/>
          </ac:spMkLst>
        </pc:spChg>
        <pc:picChg chg="add mod">
          <ac:chgData name="VŨ NGỌC QUANG" userId="23fcd8bb9e19aa0b" providerId="LiveId" clId="{0198F739-AD50-41DA-AF85-C4A73C2C617C}" dt="2021-09-30T15:37:47.327" v="33818" actId="1076"/>
          <ac:picMkLst>
            <pc:docMk/>
            <pc:sldMk cId="3936541731" sldId="625"/>
            <ac:picMk id="13" creationId="{F0655F1F-6CE2-4652-9D16-BC741C26C07C}"/>
          </ac:picMkLst>
        </pc:picChg>
        <pc:picChg chg="del">
          <ac:chgData name="VŨ NGỌC QUANG" userId="23fcd8bb9e19aa0b" providerId="LiveId" clId="{0198F739-AD50-41DA-AF85-C4A73C2C617C}" dt="2021-09-30T15:36:52.214" v="33793" actId="478"/>
          <ac:picMkLst>
            <pc:docMk/>
            <pc:sldMk cId="3936541731" sldId="625"/>
            <ac:picMk id="4100" creationId="{8F663751-6BEB-4445-B234-2D2A94BF9716}"/>
          </ac:picMkLst>
        </pc:picChg>
      </pc:sldChg>
      <pc:sldChg chg="addSp modSp add mod modAnim">
        <pc:chgData name="VŨ NGỌC QUANG" userId="23fcd8bb9e19aa0b" providerId="LiveId" clId="{0198F739-AD50-41DA-AF85-C4A73C2C617C}" dt="2021-10-01T01:48:38.296" v="34509"/>
        <pc:sldMkLst>
          <pc:docMk/>
          <pc:sldMk cId="1290669990" sldId="626"/>
        </pc:sldMkLst>
        <pc:spChg chg="mod">
          <ac:chgData name="VŨ NGỌC QUANG" userId="23fcd8bb9e19aa0b" providerId="LiveId" clId="{0198F739-AD50-41DA-AF85-C4A73C2C617C}" dt="2021-10-01T01:37:58.165" v="34205" actId="113"/>
          <ac:spMkLst>
            <pc:docMk/>
            <pc:sldMk cId="1290669990" sldId="626"/>
            <ac:spMk id="3" creationId="{BE527AB7-7C62-41CC-8E5D-7CD1BF3F0994}"/>
          </ac:spMkLst>
        </pc:spChg>
        <pc:picChg chg="add mod">
          <ac:chgData name="VŨ NGỌC QUANG" userId="23fcd8bb9e19aa0b" providerId="LiveId" clId="{0198F739-AD50-41DA-AF85-C4A73C2C617C}" dt="2021-09-30T15:41:44.005" v="33882" actId="1076"/>
          <ac:picMkLst>
            <pc:docMk/>
            <pc:sldMk cId="1290669990" sldId="626"/>
            <ac:picMk id="4" creationId="{8E62500A-A09C-464C-90F6-4D4486081BE1}"/>
          </ac:picMkLst>
        </pc:picChg>
      </pc:sldChg>
      <pc:sldChg chg="addSp delSp modSp new mod modAnim">
        <pc:chgData name="VŨ NGỌC QUANG" userId="23fcd8bb9e19aa0b" providerId="LiveId" clId="{0198F739-AD50-41DA-AF85-C4A73C2C617C}" dt="2021-10-01T01:51:32.081" v="34650"/>
        <pc:sldMkLst>
          <pc:docMk/>
          <pc:sldMk cId="3256186736" sldId="627"/>
        </pc:sldMkLst>
        <pc:spChg chg="del">
          <ac:chgData name="VŨ NGỌC QUANG" userId="23fcd8bb9e19aa0b" providerId="LiveId" clId="{0198F739-AD50-41DA-AF85-C4A73C2C617C}" dt="2021-10-01T01:49:57.353" v="34538" actId="478"/>
          <ac:spMkLst>
            <pc:docMk/>
            <pc:sldMk cId="3256186736" sldId="627"/>
            <ac:spMk id="2" creationId="{80130CF8-6B2F-45E5-9B5F-DFEC74885F5C}"/>
          </ac:spMkLst>
        </pc:spChg>
        <pc:spChg chg="del">
          <ac:chgData name="VŨ NGỌC QUANG" userId="23fcd8bb9e19aa0b" providerId="LiveId" clId="{0198F739-AD50-41DA-AF85-C4A73C2C617C}" dt="2021-09-30T15:49:46.207" v="33895"/>
          <ac:spMkLst>
            <pc:docMk/>
            <pc:sldMk cId="3256186736" sldId="627"/>
            <ac:spMk id="3" creationId="{5EA3C86D-7B88-4B82-99E4-0B323679301C}"/>
          </ac:spMkLst>
        </pc:spChg>
        <pc:spChg chg="add mod">
          <ac:chgData name="VŨ NGỌC QUANG" userId="23fcd8bb9e19aa0b" providerId="LiveId" clId="{0198F739-AD50-41DA-AF85-C4A73C2C617C}" dt="2021-10-01T01:50:45.068" v="34591" actId="1076"/>
          <ac:spMkLst>
            <pc:docMk/>
            <pc:sldMk cId="3256186736" sldId="627"/>
            <ac:spMk id="3" creationId="{64F5D20B-AC14-4BCF-9E8D-513E1D3B9563}"/>
          </ac:spMkLst>
        </pc:spChg>
        <pc:spChg chg="add mod">
          <ac:chgData name="VŨ NGỌC QUANG" userId="23fcd8bb9e19aa0b" providerId="LiveId" clId="{0198F739-AD50-41DA-AF85-C4A73C2C617C}" dt="2021-10-01T01:51:04.239" v="34621" actId="1076"/>
          <ac:spMkLst>
            <pc:docMk/>
            <pc:sldMk cId="3256186736" sldId="627"/>
            <ac:spMk id="4" creationId="{F5BA144B-C6C7-4DEE-B087-C6F004BC8737}"/>
          </ac:spMkLst>
        </pc:spChg>
        <pc:spChg chg="add mod">
          <ac:chgData name="VŨ NGỌC QUANG" userId="23fcd8bb9e19aa0b" providerId="LiveId" clId="{0198F739-AD50-41DA-AF85-C4A73C2C617C}" dt="2021-10-01T01:51:24.425" v="34647" actId="1076"/>
          <ac:spMkLst>
            <pc:docMk/>
            <pc:sldMk cId="3256186736" sldId="627"/>
            <ac:spMk id="6" creationId="{B1DB6E05-24B7-4A0D-B000-8EB4C56B45BD}"/>
          </ac:spMkLst>
        </pc:spChg>
        <pc:picChg chg="add mod">
          <ac:chgData name="VŨ NGỌC QUANG" userId="23fcd8bb9e19aa0b" providerId="LiveId" clId="{0198F739-AD50-41DA-AF85-C4A73C2C617C}" dt="2021-10-01T01:50:04.149" v="34541" actId="1076"/>
          <ac:picMkLst>
            <pc:docMk/>
            <pc:sldMk cId="3256186736" sldId="627"/>
            <ac:picMk id="5" creationId="{A47B39E8-E3CF-4065-8F77-58DD05019012}"/>
          </ac:picMkLst>
        </pc:picChg>
      </pc:sldChg>
      <pc:sldChg chg="addSp delSp modSp new mod">
        <pc:chgData name="VŨ NGỌC QUANG" userId="23fcd8bb9e19aa0b" providerId="LiveId" clId="{0198F739-AD50-41DA-AF85-C4A73C2C617C}" dt="2021-10-01T01:59:22.029" v="35155"/>
        <pc:sldMkLst>
          <pc:docMk/>
          <pc:sldMk cId="2135251844" sldId="628"/>
        </pc:sldMkLst>
        <pc:spChg chg="del">
          <ac:chgData name="VŨ NGỌC QUANG" userId="23fcd8bb9e19aa0b" providerId="LiveId" clId="{0198F739-AD50-41DA-AF85-C4A73C2C617C}" dt="2021-10-01T01:51:40.846" v="34652" actId="478"/>
          <ac:spMkLst>
            <pc:docMk/>
            <pc:sldMk cId="2135251844" sldId="628"/>
            <ac:spMk id="2" creationId="{E82BE79C-7A5B-4EDF-BE27-B545E0A4E344}"/>
          </ac:spMkLst>
        </pc:spChg>
        <pc:spChg chg="del">
          <ac:chgData name="VŨ NGỌC QUANG" userId="23fcd8bb9e19aa0b" providerId="LiveId" clId="{0198F739-AD50-41DA-AF85-C4A73C2C617C}" dt="2021-09-30T15:50:21.231" v="33902"/>
          <ac:spMkLst>
            <pc:docMk/>
            <pc:sldMk cId="2135251844" sldId="628"/>
            <ac:spMk id="3" creationId="{107FFFE5-E5E8-43F2-BFA3-EFACA20E1462}"/>
          </ac:spMkLst>
        </pc:spChg>
        <pc:spChg chg="add mod">
          <ac:chgData name="VŨ NGỌC QUANG" userId="23fcd8bb9e19aa0b" providerId="LiveId" clId="{0198F739-AD50-41DA-AF85-C4A73C2C617C}" dt="2021-10-01T01:53:42.972" v="34707" actId="255"/>
          <ac:spMkLst>
            <pc:docMk/>
            <pc:sldMk cId="2135251844" sldId="628"/>
            <ac:spMk id="3" creationId="{2A03E157-ACD7-4758-9E91-AD33A94EC40E}"/>
          </ac:spMkLst>
        </pc:spChg>
        <pc:spChg chg="add mod">
          <ac:chgData name="VŨ NGỌC QUANG" userId="23fcd8bb9e19aa0b" providerId="LiveId" clId="{0198F739-AD50-41DA-AF85-C4A73C2C617C}" dt="2021-10-01T01:53:36.863" v="34706" actId="1076"/>
          <ac:spMkLst>
            <pc:docMk/>
            <pc:sldMk cId="2135251844" sldId="628"/>
            <ac:spMk id="4" creationId="{7C5BB1E5-7AA8-4F15-B9E4-40989F1F7A85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6" creationId="{82162E8C-B1FD-45A3-994C-E7D62B58CDF7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7" creationId="{241A453C-1ECD-4C7C-8EBC-4BE3247329F8}"/>
          </ac:spMkLst>
        </pc:spChg>
        <pc:spChg chg="add mod">
          <ac:chgData name="VŨ NGỌC QUANG" userId="23fcd8bb9e19aa0b" providerId="LiveId" clId="{0198F739-AD50-41DA-AF85-C4A73C2C617C}" dt="2021-10-01T01:59:18.654" v="35153" actId="207"/>
          <ac:spMkLst>
            <pc:docMk/>
            <pc:sldMk cId="2135251844" sldId="628"/>
            <ac:spMk id="8" creationId="{2908FC5D-17E6-4B8F-8E54-C795CD6DCE64}"/>
          </ac:spMkLst>
        </pc:spChg>
        <pc:spChg chg="add mod">
          <ac:chgData name="VŨ NGỌC QUANG" userId="23fcd8bb9e19aa0b" providerId="LiveId" clId="{0198F739-AD50-41DA-AF85-C4A73C2C617C}" dt="2021-10-01T01:59:06.015" v="35151" actId="113"/>
          <ac:spMkLst>
            <pc:docMk/>
            <pc:sldMk cId="2135251844" sldId="628"/>
            <ac:spMk id="9" creationId="{052B6296-B767-4645-B02F-CFAC1DC4D287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0" creationId="{2F1292BC-56AA-491F-894E-A914B3398BBE}"/>
          </ac:spMkLst>
        </pc:spChg>
        <pc:spChg chg="add del mod">
          <ac:chgData name="VŨ NGỌC QUANG" userId="23fcd8bb9e19aa0b" providerId="LiveId" clId="{0198F739-AD50-41DA-AF85-C4A73C2C617C}" dt="2021-10-01T01:59:22.029" v="35155"/>
          <ac:spMkLst>
            <pc:docMk/>
            <pc:sldMk cId="2135251844" sldId="628"/>
            <ac:spMk id="11" creationId="{697ADB2B-4313-4385-8F41-1ED324AFD658}"/>
          </ac:spMkLst>
        </pc:spChg>
        <pc:spChg chg="add mod">
          <ac:chgData name="VŨ NGỌC QUANG" userId="23fcd8bb9e19aa0b" providerId="LiveId" clId="{0198F739-AD50-41DA-AF85-C4A73C2C617C}" dt="2021-10-01T01:55:45.792" v="34956" actId="1076"/>
          <ac:spMkLst>
            <pc:docMk/>
            <pc:sldMk cId="2135251844" sldId="628"/>
            <ac:spMk id="12" creationId="{92F3753B-9349-4074-B125-C54195BB2D13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3" creationId="{85CBF351-1270-42D9-B711-7A5048AC7D94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4" creationId="{EF68C834-BEC0-423E-B885-69BA6ECDDCF0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5" creationId="{A883844A-8949-4614-A6EA-A376592D45AE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6" creationId="{00B00F75-55FC-476D-B6F4-2FA1B34A9161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7" creationId="{28403529-82D9-4CC9-B91E-E8015A9C2E79}"/>
          </ac:spMkLst>
        </pc:spChg>
        <pc:spChg chg="add mod">
          <ac:chgData name="VŨ NGỌC QUANG" userId="23fcd8bb9e19aa0b" providerId="LiveId" clId="{0198F739-AD50-41DA-AF85-C4A73C2C617C}" dt="2021-10-01T01:59:02.671" v="35150" actId="113"/>
          <ac:spMkLst>
            <pc:docMk/>
            <pc:sldMk cId="2135251844" sldId="628"/>
            <ac:spMk id="18" creationId="{1FE115BC-31DB-4F2A-86A6-C503AFC70AFE}"/>
          </ac:spMkLst>
        </pc:spChg>
        <pc:spChg chg="add mod">
          <ac:chgData name="VŨ NGỌC QUANG" userId="23fcd8bb9e19aa0b" providerId="LiveId" clId="{0198F739-AD50-41DA-AF85-C4A73C2C617C}" dt="2021-10-01T01:58:55.156" v="35147" actId="571"/>
          <ac:spMkLst>
            <pc:docMk/>
            <pc:sldMk cId="2135251844" sldId="628"/>
            <ac:spMk id="20" creationId="{FCD2FFEF-E349-4F19-A88E-0ADEEAE61E03}"/>
          </ac:spMkLst>
        </pc:spChg>
        <pc:spChg chg="add mod">
          <ac:chgData name="VŨ NGỌC QUANG" userId="23fcd8bb9e19aa0b" providerId="LiveId" clId="{0198F739-AD50-41DA-AF85-C4A73C2C617C}" dt="2021-10-01T01:58:55.156" v="35147" actId="571"/>
          <ac:spMkLst>
            <pc:docMk/>
            <pc:sldMk cId="2135251844" sldId="628"/>
            <ac:spMk id="21" creationId="{E7D59C90-A041-4357-905C-BBBDA1F24C2D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3" creationId="{B48ABB17-E84E-4AF0-8D21-D6617A17031C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4" creationId="{D2EAAA76-4B22-4D61-8AAE-CD6088123A3B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5" creationId="{63DBC45A-8630-4B9A-8B4B-020433B4B1E5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6" creationId="{62A22B06-FABD-4D33-8C6D-57D42BE9E019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7" creationId="{114249D7-3947-423E-B32D-167517E3B365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8" creationId="{6AD7EAF6-97A2-4B27-8536-3B376DE37472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29" creationId="{D4DD8A87-CA57-4FFD-AF66-40610695DEAB}"/>
          </ac:spMkLst>
        </pc:spChg>
        <pc:spChg chg="add mod">
          <ac:chgData name="VŨ NGỌC QUANG" userId="23fcd8bb9e19aa0b" providerId="LiveId" clId="{0198F739-AD50-41DA-AF85-C4A73C2C617C}" dt="2021-10-01T01:58:59.874" v="35149" actId="571"/>
          <ac:spMkLst>
            <pc:docMk/>
            <pc:sldMk cId="2135251844" sldId="628"/>
            <ac:spMk id="30" creationId="{D7A69688-63A3-4822-9D11-CC8868A0EEF2}"/>
          </ac:spMkLst>
        </pc:spChg>
        <pc:picChg chg="add mod">
          <ac:chgData name="VŨ NGỌC QUANG" userId="23fcd8bb9e19aa0b" providerId="LiveId" clId="{0198F739-AD50-41DA-AF85-C4A73C2C617C}" dt="2021-10-01T01:51:47.548" v="34654" actId="1076"/>
          <ac:picMkLst>
            <pc:docMk/>
            <pc:sldMk cId="2135251844" sldId="628"/>
            <ac:picMk id="5" creationId="{825B0BC3-7D2C-40AD-9EDE-E1AA87DFB9A1}"/>
          </ac:picMkLst>
        </pc:picChg>
        <pc:picChg chg="add mod">
          <ac:chgData name="VŨ NGỌC QUANG" userId="23fcd8bb9e19aa0b" providerId="LiveId" clId="{0198F739-AD50-41DA-AF85-C4A73C2C617C}" dt="2021-10-01T01:58:55.156" v="35147" actId="571"/>
          <ac:picMkLst>
            <pc:docMk/>
            <pc:sldMk cId="2135251844" sldId="628"/>
            <ac:picMk id="19" creationId="{A11BAEF2-0659-4E7E-974B-FED750BEA9AC}"/>
          </ac:picMkLst>
        </pc:picChg>
        <pc:picChg chg="add mod">
          <ac:chgData name="VŨ NGỌC QUANG" userId="23fcd8bb9e19aa0b" providerId="LiveId" clId="{0198F739-AD50-41DA-AF85-C4A73C2C617C}" dt="2021-10-01T01:58:59.874" v="35149" actId="571"/>
          <ac:picMkLst>
            <pc:docMk/>
            <pc:sldMk cId="2135251844" sldId="628"/>
            <ac:picMk id="22" creationId="{3C0E40B4-8FCE-408B-9969-C9A302861B1B}"/>
          </ac:picMkLst>
        </pc:picChg>
      </pc:sldChg>
      <pc:sldChg chg="modSp new add del mod">
        <pc:chgData name="VŨ NGỌC QUANG" userId="23fcd8bb9e19aa0b" providerId="LiveId" clId="{0198F739-AD50-41DA-AF85-C4A73C2C617C}" dt="2021-10-01T00:25:55.117" v="34171" actId="2696"/>
        <pc:sldMkLst>
          <pc:docMk/>
          <pc:sldMk cId="1126411621" sldId="629"/>
        </pc:sldMkLst>
        <pc:spChg chg="mod">
          <ac:chgData name="VŨ NGỌC QUANG" userId="23fcd8bb9e19aa0b" providerId="LiveId" clId="{0198F739-AD50-41DA-AF85-C4A73C2C617C}" dt="2021-10-01T00:21:26.018" v="34158" actId="113"/>
          <ac:spMkLst>
            <pc:docMk/>
            <pc:sldMk cId="1126411621" sldId="629"/>
            <ac:spMk id="2" creationId="{93ABEBEC-4795-4BC2-90AD-3561455B97B3}"/>
          </ac:spMkLst>
        </pc:spChg>
        <pc:spChg chg="mod">
          <ac:chgData name="VŨ NGỌC QUANG" userId="23fcd8bb9e19aa0b" providerId="LiveId" clId="{0198F739-AD50-41DA-AF85-C4A73C2C617C}" dt="2021-10-01T00:23:44.924" v="34165"/>
          <ac:spMkLst>
            <pc:docMk/>
            <pc:sldMk cId="1126411621" sldId="629"/>
            <ac:spMk id="3" creationId="{338722CC-9424-4447-80EF-62416765B50D}"/>
          </ac:spMkLst>
        </pc:spChg>
      </pc:sldChg>
      <pc:sldChg chg="addSp modSp new mod setBg">
        <pc:chgData name="VŨ NGỌC QUANG" userId="23fcd8bb9e19aa0b" providerId="LiveId" clId="{0198F739-AD50-41DA-AF85-C4A73C2C617C}" dt="2021-10-01T03:56:01.098" v="37351" actId="27636"/>
        <pc:sldMkLst>
          <pc:docMk/>
          <pc:sldMk cId="3558782181" sldId="630"/>
        </pc:sldMkLst>
        <pc:spChg chg="mod">
          <ac:chgData name="VŨ NGỌC QUANG" userId="23fcd8bb9e19aa0b" providerId="LiveId" clId="{0198F739-AD50-41DA-AF85-C4A73C2C617C}" dt="2021-10-01T01:59:59.745" v="35181" actId="207"/>
          <ac:spMkLst>
            <pc:docMk/>
            <pc:sldMk cId="3558782181" sldId="630"/>
            <ac:spMk id="2" creationId="{83449A53-D61C-4D34-A534-E46565703DC4}"/>
          </ac:spMkLst>
        </pc:spChg>
        <pc:spChg chg="mod">
          <ac:chgData name="VŨ NGỌC QUANG" userId="23fcd8bb9e19aa0b" providerId="LiveId" clId="{0198F739-AD50-41DA-AF85-C4A73C2C617C}" dt="2021-10-01T03:56:01.098" v="37351" actId="27636"/>
          <ac:spMkLst>
            <pc:docMk/>
            <pc:sldMk cId="3558782181" sldId="630"/>
            <ac:spMk id="3" creationId="{E1BE4136-D27E-452B-ADF4-22E2EAC78DDF}"/>
          </ac:spMkLst>
        </pc:spChg>
        <pc:spChg chg="add">
          <ac:chgData name="VŨ NGỌC QUANG" userId="23fcd8bb9e19aa0b" providerId="LiveId" clId="{0198F739-AD50-41DA-AF85-C4A73C2C617C}" dt="2021-10-01T01:59:45.106" v="35157" actId="26606"/>
          <ac:spMkLst>
            <pc:docMk/>
            <pc:sldMk cId="3558782181" sldId="630"/>
            <ac:spMk id="8" creationId="{7CB4857B-ED7C-444D-9F04-2F885114A1C2}"/>
          </ac:spMkLst>
        </pc:spChg>
        <pc:spChg chg="add">
          <ac:chgData name="VŨ NGỌC QUANG" userId="23fcd8bb9e19aa0b" providerId="LiveId" clId="{0198F739-AD50-41DA-AF85-C4A73C2C617C}" dt="2021-10-01T01:59:45.106" v="35157" actId="26606"/>
          <ac:spMkLst>
            <pc:docMk/>
            <pc:sldMk cId="3558782181" sldId="630"/>
            <ac:spMk id="10" creationId="{D18046FB-44EA-4FD8-A585-EA09A319B2D0}"/>
          </ac:spMkLst>
        </pc:spChg>
        <pc:spChg chg="add">
          <ac:chgData name="VŨ NGỌC QUANG" userId="23fcd8bb9e19aa0b" providerId="LiveId" clId="{0198F739-AD50-41DA-AF85-C4A73C2C617C}" dt="2021-10-01T01:59:45.106" v="35157" actId="26606"/>
          <ac:spMkLst>
            <pc:docMk/>
            <pc:sldMk cId="3558782181" sldId="630"/>
            <ac:spMk id="12" creationId="{479F5F2B-8B58-4140-AE6A-51F6C67B18D9}"/>
          </ac:spMkLst>
        </pc:spChg>
      </pc:sldChg>
      <pc:sldChg chg="addSp delSp modSp new mod setBg">
        <pc:chgData name="VŨ NGỌC QUANG" userId="23fcd8bb9e19aa0b" providerId="LiveId" clId="{0198F739-AD50-41DA-AF85-C4A73C2C617C}" dt="2021-10-03T14:09:55.658" v="37726" actId="207"/>
        <pc:sldMkLst>
          <pc:docMk/>
          <pc:sldMk cId="901213213" sldId="631"/>
        </pc:sldMkLst>
        <pc:spChg chg="del mod">
          <ac:chgData name="VŨ NGỌC QUANG" userId="23fcd8bb9e19aa0b" providerId="LiveId" clId="{0198F739-AD50-41DA-AF85-C4A73C2C617C}" dt="2021-10-01T02:16:12.817" v="35191" actId="21"/>
          <ac:spMkLst>
            <pc:docMk/>
            <pc:sldMk cId="901213213" sldId="631"/>
            <ac:spMk id="2" creationId="{F857ED03-80E5-4B1D-B34A-45359EFC1882}"/>
          </ac:spMkLst>
        </pc:spChg>
        <pc:spChg chg="del mod">
          <ac:chgData name="VŨ NGỌC QUANG" userId="23fcd8bb9e19aa0b" providerId="LiveId" clId="{0198F739-AD50-41DA-AF85-C4A73C2C617C}" dt="2021-10-01T02:15:40.874" v="35184"/>
          <ac:spMkLst>
            <pc:docMk/>
            <pc:sldMk cId="901213213" sldId="631"/>
            <ac:spMk id="3" creationId="{028D8DD3-4946-487C-8EC6-D398C1B71869}"/>
          </ac:spMkLst>
        </pc:spChg>
        <pc:spChg chg="add mod">
          <ac:chgData name="VŨ NGỌC QUANG" userId="23fcd8bb9e19aa0b" providerId="LiveId" clId="{0198F739-AD50-41DA-AF85-C4A73C2C617C}" dt="2021-10-03T14:09:55.658" v="37726" actId="207"/>
          <ac:spMkLst>
            <pc:docMk/>
            <pc:sldMk cId="901213213" sldId="631"/>
            <ac:spMk id="8" creationId="{55196013-5CFF-47F7-A558-87CB39C6BC0F}"/>
          </ac:spMkLst>
        </pc:spChg>
        <pc:spChg chg="add">
          <ac:chgData name="VŨ NGỌC QUANG" userId="23fcd8bb9e19aa0b" providerId="LiveId" clId="{0198F739-AD50-41DA-AF85-C4A73C2C617C}" dt="2021-10-01T02:16:08.604" v="35190" actId="26606"/>
          <ac:spMkLst>
            <pc:docMk/>
            <pc:sldMk cId="901213213" sldId="631"/>
            <ac:spMk id="11" creationId="{5E39A796-BE83-48B1-B33F-35C4A32AAB57}"/>
          </ac:spMkLst>
        </pc:spChg>
        <pc:spChg chg="add">
          <ac:chgData name="VŨ NGỌC QUANG" userId="23fcd8bb9e19aa0b" providerId="LiveId" clId="{0198F739-AD50-41DA-AF85-C4A73C2C617C}" dt="2021-10-01T02:16:08.604" v="35190" actId="26606"/>
          <ac:spMkLst>
            <pc:docMk/>
            <pc:sldMk cId="901213213" sldId="631"/>
            <ac:spMk id="13" creationId="{72F84B47-E267-4194-8194-831DB7B5547F}"/>
          </ac:spMkLst>
        </pc:spChg>
        <pc:picChg chg="add mod">
          <ac:chgData name="VŨ NGỌC QUANG" userId="23fcd8bb9e19aa0b" providerId="LiveId" clId="{0198F739-AD50-41DA-AF85-C4A73C2C617C}" dt="2021-10-01T02:16:08.604" v="35190" actId="26606"/>
          <ac:picMkLst>
            <pc:docMk/>
            <pc:sldMk cId="901213213" sldId="631"/>
            <ac:picMk id="4" creationId="{8CB8BA13-8554-441B-AA09-2BC79AC67EE4}"/>
          </ac:picMkLst>
        </pc:picChg>
      </pc:sldChg>
      <pc:sldChg chg="addSp modSp new mod setBg">
        <pc:chgData name="VŨ NGỌC QUANG" userId="23fcd8bb9e19aa0b" providerId="LiveId" clId="{0198F739-AD50-41DA-AF85-C4A73C2C617C}" dt="2021-10-01T03:48:21.796" v="36317" actId="26606"/>
        <pc:sldMkLst>
          <pc:docMk/>
          <pc:sldMk cId="2007403651" sldId="632"/>
        </pc:sldMkLst>
        <pc:spChg chg="mod">
          <ac:chgData name="VŨ NGỌC QUANG" userId="23fcd8bb9e19aa0b" providerId="LiveId" clId="{0198F739-AD50-41DA-AF85-C4A73C2C617C}" dt="2021-10-01T03:48:21.796" v="36317" actId="26606"/>
          <ac:spMkLst>
            <pc:docMk/>
            <pc:sldMk cId="2007403651" sldId="632"/>
            <ac:spMk id="2" creationId="{818A7879-E960-43AF-BDA4-5C27744BFD04}"/>
          </ac:spMkLst>
        </pc:spChg>
        <pc:spChg chg="mod">
          <ac:chgData name="VŨ NGỌC QUANG" userId="23fcd8bb9e19aa0b" providerId="LiveId" clId="{0198F739-AD50-41DA-AF85-C4A73C2C617C}" dt="2021-10-01T03:48:21.796" v="36317" actId="26606"/>
          <ac:spMkLst>
            <pc:docMk/>
            <pc:sldMk cId="2007403651" sldId="632"/>
            <ac:spMk id="3" creationId="{629738F9-2CEB-41EC-BECE-12C28E2F0FAF}"/>
          </ac:spMkLst>
        </pc:spChg>
        <pc:spChg chg="add">
          <ac:chgData name="VŨ NGỌC QUANG" userId="23fcd8bb9e19aa0b" providerId="LiveId" clId="{0198F739-AD50-41DA-AF85-C4A73C2C617C}" dt="2021-10-01T03:48:21.796" v="36317" actId="26606"/>
          <ac:spMkLst>
            <pc:docMk/>
            <pc:sldMk cId="2007403651" sldId="632"/>
            <ac:spMk id="8" creationId="{7CB4857B-ED7C-444D-9F04-2F885114A1C2}"/>
          </ac:spMkLst>
        </pc:spChg>
        <pc:spChg chg="add">
          <ac:chgData name="VŨ NGỌC QUANG" userId="23fcd8bb9e19aa0b" providerId="LiveId" clId="{0198F739-AD50-41DA-AF85-C4A73C2C617C}" dt="2021-10-01T03:48:21.796" v="36317" actId="26606"/>
          <ac:spMkLst>
            <pc:docMk/>
            <pc:sldMk cId="2007403651" sldId="632"/>
            <ac:spMk id="10" creationId="{D18046FB-44EA-4FD8-A585-EA09A319B2D0}"/>
          </ac:spMkLst>
        </pc:spChg>
        <pc:spChg chg="add">
          <ac:chgData name="VŨ NGỌC QUANG" userId="23fcd8bb9e19aa0b" providerId="LiveId" clId="{0198F739-AD50-41DA-AF85-C4A73C2C617C}" dt="2021-10-01T03:48:21.796" v="36317" actId="26606"/>
          <ac:spMkLst>
            <pc:docMk/>
            <pc:sldMk cId="2007403651" sldId="632"/>
            <ac:spMk id="12" creationId="{479F5F2B-8B58-4140-AE6A-51F6C67B18D9}"/>
          </ac:spMkLst>
        </pc:spChg>
      </pc:sldChg>
      <pc:sldChg chg="modSp add mod">
        <pc:chgData name="VŨ NGỌC QUANG" userId="23fcd8bb9e19aa0b" providerId="LiveId" clId="{0198F739-AD50-41DA-AF85-C4A73C2C617C}" dt="2021-10-01T03:56:14.504" v="37356" actId="113"/>
        <pc:sldMkLst>
          <pc:docMk/>
          <pc:sldMk cId="4108291656" sldId="633"/>
        </pc:sldMkLst>
        <pc:spChg chg="mod">
          <ac:chgData name="VŨ NGỌC QUANG" userId="23fcd8bb9e19aa0b" providerId="LiveId" clId="{0198F739-AD50-41DA-AF85-C4A73C2C617C}" dt="2021-10-01T03:56:14.504" v="37356" actId="113"/>
          <ac:spMkLst>
            <pc:docMk/>
            <pc:sldMk cId="4108291656" sldId="633"/>
            <ac:spMk id="3" creationId="{E1BE4136-D27E-452B-ADF4-22E2EAC78DDF}"/>
          </ac:spMkLst>
        </pc:spChg>
      </pc:sldChg>
      <pc:sldChg chg="modSp add mod">
        <pc:chgData name="VŨ NGỌC QUANG" userId="23fcd8bb9e19aa0b" providerId="LiveId" clId="{0198F739-AD50-41DA-AF85-C4A73C2C617C}" dt="2021-10-01T03:56:32.215" v="37364" actId="27636"/>
        <pc:sldMkLst>
          <pc:docMk/>
          <pc:sldMk cId="68917933" sldId="634"/>
        </pc:sldMkLst>
        <pc:spChg chg="mod">
          <ac:chgData name="VŨ NGỌC QUANG" userId="23fcd8bb9e19aa0b" providerId="LiveId" clId="{0198F739-AD50-41DA-AF85-C4A73C2C617C}" dt="2021-10-01T03:56:32.215" v="37364" actId="27636"/>
          <ac:spMkLst>
            <pc:docMk/>
            <pc:sldMk cId="68917933" sldId="634"/>
            <ac:spMk id="3" creationId="{E1BE4136-D27E-452B-ADF4-22E2EAC78DDF}"/>
          </ac:spMkLst>
        </pc:spChg>
      </pc:sldChg>
      <pc:sldChg chg="modSp add mod">
        <pc:chgData name="VŨ NGỌC QUANG" userId="23fcd8bb9e19aa0b" providerId="LiveId" clId="{0198F739-AD50-41DA-AF85-C4A73C2C617C}" dt="2021-10-01T03:59:57.881" v="37682" actId="14100"/>
        <pc:sldMkLst>
          <pc:docMk/>
          <pc:sldMk cId="2073736569" sldId="635"/>
        </pc:sldMkLst>
        <pc:spChg chg="mod">
          <ac:chgData name="VŨ NGỌC QUANG" userId="23fcd8bb9e19aa0b" providerId="LiveId" clId="{0198F739-AD50-41DA-AF85-C4A73C2C617C}" dt="2021-10-01T03:59:57.881" v="37682" actId="14100"/>
          <ac:spMkLst>
            <pc:docMk/>
            <pc:sldMk cId="2073736569" sldId="635"/>
            <ac:spMk id="3" creationId="{E1BE4136-D27E-452B-ADF4-22E2EAC78DDF}"/>
          </ac:spMkLst>
        </pc:spChg>
      </pc:sldChg>
      <pc:sldChg chg="modSp add mod">
        <pc:chgData name="VŨ NGỌC QUANG" userId="23fcd8bb9e19aa0b" providerId="LiveId" clId="{0198F739-AD50-41DA-AF85-C4A73C2C617C}" dt="2021-10-01T04:02:21.287" v="37702" actId="113"/>
        <pc:sldMkLst>
          <pc:docMk/>
          <pc:sldMk cId="3503396492" sldId="636"/>
        </pc:sldMkLst>
        <pc:spChg chg="mod">
          <ac:chgData name="VŨ NGỌC QUANG" userId="23fcd8bb9e19aa0b" providerId="LiveId" clId="{0198F739-AD50-41DA-AF85-C4A73C2C617C}" dt="2021-10-01T04:02:21.287" v="37702" actId="113"/>
          <ac:spMkLst>
            <pc:docMk/>
            <pc:sldMk cId="3503396492" sldId="636"/>
            <ac:spMk id="3" creationId="{E1BE4136-D27E-452B-ADF4-22E2EAC78DDF}"/>
          </ac:spMkLst>
        </pc:spChg>
      </pc:sldChg>
      <pc:sldChg chg="modSp add mod">
        <pc:chgData name="VŨ NGỌC QUANG" userId="23fcd8bb9e19aa0b" providerId="LiveId" clId="{0198F739-AD50-41DA-AF85-C4A73C2C617C}" dt="2021-10-01T04:03:43.426" v="37714" actId="2710"/>
        <pc:sldMkLst>
          <pc:docMk/>
          <pc:sldMk cId="794098580" sldId="637"/>
        </pc:sldMkLst>
        <pc:spChg chg="mod">
          <ac:chgData name="VŨ NGỌC QUANG" userId="23fcd8bb9e19aa0b" providerId="LiveId" clId="{0198F739-AD50-41DA-AF85-C4A73C2C617C}" dt="2021-10-01T04:03:43.426" v="37714" actId="2710"/>
          <ac:spMkLst>
            <pc:docMk/>
            <pc:sldMk cId="794098580" sldId="637"/>
            <ac:spMk id="3" creationId="{E1BE4136-D27E-452B-ADF4-22E2EAC78DDF}"/>
          </ac:spMkLst>
        </pc:spChg>
      </pc:sldChg>
      <pc:sldChg chg="add">
        <pc:chgData name="VŨ NGỌC QUANG" userId="23fcd8bb9e19aa0b" providerId="LiveId" clId="{0198F739-AD50-41DA-AF85-C4A73C2C617C}" dt="2021-10-01T04:04:27.343" v="37715"/>
        <pc:sldMkLst>
          <pc:docMk/>
          <pc:sldMk cId="3597670238" sldId="638"/>
        </pc:sldMkLst>
      </pc:sldChg>
      <pc:sldChg chg="addSp delSp add del setBg delDesignElem">
        <pc:chgData name="VŨ NGỌC QUANG" userId="23fcd8bb9e19aa0b" providerId="LiveId" clId="{0198F739-AD50-41DA-AF85-C4A73C2C617C}" dt="2021-10-01T04:04:35.624" v="37721"/>
        <pc:sldMkLst>
          <pc:docMk/>
          <pc:sldMk cId="1037539600" sldId="639"/>
        </pc:sldMkLst>
        <pc:spChg chg="add del">
          <ac:chgData name="VŨ NGỌC QUANG" userId="23fcd8bb9e19aa0b" providerId="LiveId" clId="{0198F739-AD50-41DA-AF85-C4A73C2C617C}" dt="2021-10-01T04:04:35.624" v="37721"/>
          <ac:spMkLst>
            <pc:docMk/>
            <pc:sldMk cId="1037539600" sldId="639"/>
            <ac:spMk id="8" creationId="{7CB4857B-ED7C-444D-9F04-2F885114A1C2}"/>
          </ac:spMkLst>
        </pc:spChg>
        <pc:spChg chg="add del">
          <ac:chgData name="VŨ NGỌC QUANG" userId="23fcd8bb9e19aa0b" providerId="LiveId" clId="{0198F739-AD50-41DA-AF85-C4A73C2C617C}" dt="2021-10-01T04:04:35.624" v="37721"/>
          <ac:spMkLst>
            <pc:docMk/>
            <pc:sldMk cId="1037539600" sldId="639"/>
            <ac:spMk id="10" creationId="{D18046FB-44EA-4FD8-A585-EA09A319B2D0}"/>
          </ac:spMkLst>
        </pc:spChg>
        <pc:spChg chg="add del">
          <ac:chgData name="VŨ NGỌC QUANG" userId="23fcd8bb9e19aa0b" providerId="LiveId" clId="{0198F739-AD50-41DA-AF85-C4A73C2C617C}" dt="2021-10-01T04:04:35.624" v="37721"/>
          <ac:spMkLst>
            <pc:docMk/>
            <pc:sldMk cId="1037539600" sldId="639"/>
            <ac:spMk id="12" creationId="{479F5F2B-8B58-4140-AE6A-51F6C67B18D9}"/>
          </ac:spMkLst>
        </pc:spChg>
      </pc:sldChg>
      <pc:sldChg chg="modSp add mod">
        <pc:chgData name="VŨ NGỌC QUANG" userId="23fcd8bb9e19aa0b" providerId="LiveId" clId="{0198F739-AD50-41DA-AF85-C4A73C2C617C}" dt="2021-10-01T04:04:52.235" v="37724"/>
        <pc:sldMkLst>
          <pc:docMk/>
          <pc:sldMk cId="3065210840" sldId="639"/>
        </pc:sldMkLst>
        <pc:spChg chg="mod">
          <ac:chgData name="VŨ NGỌC QUANG" userId="23fcd8bb9e19aa0b" providerId="LiveId" clId="{0198F739-AD50-41DA-AF85-C4A73C2C617C}" dt="2021-10-01T04:04:52.235" v="37724"/>
          <ac:spMkLst>
            <pc:docMk/>
            <pc:sldMk cId="3065210840" sldId="639"/>
            <ac:spMk id="3" creationId="{E1BE4136-D27E-452B-ADF4-22E2EAC78DDF}"/>
          </ac:spMkLst>
        </pc:spChg>
      </pc:sldChg>
      <pc:sldChg chg="addSp delSp add del setBg delDesignElem">
        <pc:chgData name="VŨ NGỌC QUANG" userId="23fcd8bb9e19aa0b" providerId="LiveId" clId="{0198F739-AD50-41DA-AF85-C4A73C2C617C}" dt="2021-10-01T04:04:31.796" v="37718"/>
        <pc:sldMkLst>
          <pc:docMk/>
          <pc:sldMk cId="3215999452" sldId="639"/>
        </pc:sldMkLst>
        <pc:spChg chg="add del">
          <ac:chgData name="VŨ NGỌC QUANG" userId="23fcd8bb9e19aa0b" providerId="LiveId" clId="{0198F739-AD50-41DA-AF85-C4A73C2C617C}" dt="2021-10-01T04:04:31.796" v="37718"/>
          <ac:spMkLst>
            <pc:docMk/>
            <pc:sldMk cId="3215999452" sldId="639"/>
            <ac:spMk id="8" creationId="{7CB4857B-ED7C-444D-9F04-2F885114A1C2}"/>
          </ac:spMkLst>
        </pc:spChg>
        <pc:spChg chg="add del">
          <ac:chgData name="VŨ NGỌC QUANG" userId="23fcd8bb9e19aa0b" providerId="LiveId" clId="{0198F739-AD50-41DA-AF85-C4A73C2C617C}" dt="2021-10-01T04:04:31.796" v="37718"/>
          <ac:spMkLst>
            <pc:docMk/>
            <pc:sldMk cId="3215999452" sldId="639"/>
            <ac:spMk id="10" creationId="{D18046FB-44EA-4FD8-A585-EA09A319B2D0}"/>
          </ac:spMkLst>
        </pc:spChg>
        <pc:spChg chg="add del">
          <ac:chgData name="VŨ NGỌC QUANG" userId="23fcd8bb9e19aa0b" providerId="LiveId" clId="{0198F739-AD50-41DA-AF85-C4A73C2C617C}" dt="2021-10-01T04:04:31.796" v="37718"/>
          <ac:spMkLst>
            <pc:docMk/>
            <pc:sldMk cId="3215999452" sldId="639"/>
            <ac:spMk id="12" creationId="{479F5F2B-8B58-4140-AE6A-51F6C67B18D9}"/>
          </ac:spMkLst>
        </pc:spChg>
      </pc:sldChg>
    </pc:docChg>
  </pc:docChgLst>
  <pc:docChgLst>
    <pc:chgData name="VŨ NGỌC QUANG" userId="23fcd8bb9e19aa0b" providerId="LiveId" clId="{2F066514-D28E-4911-B7D4-CDBC4F12AC83}"/>
    <pc:docChg chg="undo custSel addSld delSld modSld sldOrd delMainMaster">
      <pc:chgData name="VŨ NGỌC QUANG" userId="23fcd8bb9e19aa0b" providerId="LiveId" clId="{2F066514-D28E-4911-B7D4-CDBC4F12AC83}" dt="2021-09-11T14:10:40.420" v="15942" actId="1076"/>
      <pc:docMkLst>
        <pc:docMk/>
      </pc:docMkLst>
      <pc:sldChg chg="modSp add mod">
        <pc:chgData name="VŨ NGỌC QUANG" userId="23fcd8bb9e19aa0b" providerId="LiveId" clId="{2F066514-D28E-4911-B7D4-CDBC4F12AC83}" dt="2021-09-11T13:52:27.078" v="15781" actId="207"/>
        <pc:sldMkLst>
          <pc:docMk/>
          <pc:sldMk cId="1731883382" sldId="256"/>
        </pc:sldMkLst>
        <pc:spChg chg="mod">
          <ac:chgData name="VŨ NGỌC QUANG" userId="23fcd8bb9e19aa0b" providerId="LiveId" clId="{2F066514-D28E-4911-B7D4-CDBC4F12AC83}" dt="2021-09-11T13:52:27.078" v="15781" actId="207"/>
          <ac:spMkLst>
            <pc:docMk/>
            <pc:sldMk cId="1731883382" sldId="256"/>
            <ac:spMk id="9" creationId="{CFAAB9F8-C917-4A7C-8DE3-97529209408A}"/>
          </ac:spMkLst>
        </pc:spChg>
      </pc:sldChg>
      <pc:sldChg chg="del">
        <pc:chgData name="VŨ NGỌC QUANG" userId="23fcd8bb9e19aa0b" providerId="LiveId" clId="{2F066514-D28E-4911-B7D4-CDBC4F12AC83}" dt="2021-08-02T02:40:27.485" v="5769" actId="2696"/>
        <pc:sldMkLst>
          <pc:docMk/>
          <pc:sldMk cId="2336733204" sldId="256"/>
        </pc:sldMkLst>
      </pc:sldChg>
      <pc:sldChg chg="modSp del mod">
        <pc:chgData name="VŨ NGỌC QUANG" userId="23fcd8bb9e19aa0b" providerId="LiveId" clId="{2F066514-D28E-4911-B7D4-CDBC4F12AC83}" dt="2021-08-26T14:48:38.038" v="15509" actId="2696"/>
        <pc:sldMkLst>
          <pc:docMk/>
          <pc:sldMk cId="1041028378" sldId="257"/>
        </pc:sldMkLst>
        <pc:spChg chg="mod">
          <ac:chgData name="VŨ NGỌC QUANG" userId="23fcd8bb9e19aa0b" providerId="LiveId" clId="{2F066514-D28E-4911-B7D4-CDBC4F12AC83}" dt="2021-08-02T02:40:39.326" v="5772" actId="14100"/>
          <ac:spMkLst>
            <pc:docMk/>
            <pc:sldMk cId="1041028378" sldId="257"/>
            <ac:spMk id="4" creationId="{37E73090-F014-48CA-BFCD-46549F4D0E3B}"/>
          </ac:spMkLst>
        </pc:spChg>
      </pc:sldChg>
      <pc:sldChg chg="addSp delSp modSp mod modAnim">
        <pc:chgData name="VŨ NGỌC QUANG" userId="23fcd8bb9e19aa0b" providerId="LiveId" clId="{2F066514-D28E-4911-B7D4-CDBC4F12AC83}" dt="2021-08-01T02:34:19.448" v="376" actId="1076"/>
        <pc:sldMkLst>
          <pc:docMk/>
          <pc:sldMk cId="3820439297" sldId="258"/>
        </pc:sldMkLst>
        <pc:spChg chg="mod">
          <ac:chgData name="VŨ NGỌC QUANG" userId="23fcd8bb9e19aa0b" providerId="LiveId" clId="{2F066514-D28E-4911-B7D4-CDBC4F12AC83}" dt="2021-08-01T02:32:01.344" v="352" actId="14100"/>
          <ac:spMkLst>
            <pc:docMk/>
            <pc:sldMk cId="3820439297" sldId="258"/>
            <ac:spMk id="2" creationId="{7DD4E19D-36C0-4911-8D1B-3FAA63FF4BF8}"/>
          </ac:spMkLst>
        </pc:spChg>
        <pc:spChg chg="mod ord">
          <ac:chgData name="VŨ NGỌC QUANG" userId="23fcd8bb9e19aa0b" providerId="LiveId" clId="{2F066514-D28E-4911-B7D4-CDBC4F12AC83}" dt="2021-08-01T02:34:15.496" v="375" actId="1076"/>
          <ac:spMkLst>
            <pc:docMk/>
            <pc:sldMk cId="3820439297" sldId="258"/>
            <ac:spMk id="6" creationId="{B2801F02-FF3A-4E48-B679-86ADC008C931}"/>
          </ac:spMkLst>
        </pc:spChg>
        <pc:spChg chg="del">
          <ac:chgData name="VŨ NGỌC QUANG" userId="23fcd8bb9e19aa0b" providerId="LiveId" clId="{2F066514-D28E-4911-B7D4-CDBC4F12AC83}" dt="2021-08-01T02:28:53.942" v="334" actId="26606"/>
          <ac:spMkLst>
            <pc:docMk/>
            <pc:sldMk cId="3820439297" sldId="258"/>
            <ac:spMk id="21" creationId="{2B566528-1B12-4246-9431-5C2D7D081168}"/>
          </ac:spMkLst>
        </pc:spChg>
        <pc:spChg chg="mod ord">
          <ac:chgData name="VŨ NGỌC QUANG" userId="23fcd8bb9e19aa0b" providerId="LiveId" clId="{2F066514-D28E-4911-B7D4-CDBC4F12AC83}" dt="2021-08-01T02:34:19.448" v="376" actId="1076"/>
          <ac:spMkLst>
            <pc:docMk/>
            <pc:sldMk cId="3820439297" sldId="258"/>
            <ac:spMk id="24" creationId="{7896E1E7-38A6-4E02-8573-BCB148458651}"/>
          </ac:spMkLst>
        </pc:spChg>
        <pc:spChg chg="add del">
          <ac:chgData name="VŨ NGỌC QUANG" userId="23fcd8bb9e19aa0b" providerId="LiveId" clId="{2F066514-D28E-4911-B7D4-CDBC4F12AC83}" dt="2021-08-01T02:31:05.148" v="343" actId="26606"/>
          <ac:spMkLst>
            <pc:docMk/>
            <pc:sldMk cId="3820439297" sldId="258"/>
            <ac:spMk id="29" creationId="{70BDD0CE-06A4-404B-8A13-580229C1C923}"/>
          </ac:spMkLst>
        </pc:spChg>
        <pc:spChg chg="add del">
          <ac:chgData name="VŨ NGỌC QUANG" userId="23fcd8bb9e19aa0b" providerId="LiveId" clId="{2F066514-D28E-4911-B7D4-CDBC4F12AC83}" dt="2021-08-01T02:31:05.148" v="343" actId="26606"/>
          <ac:spMkLst>
            <pc:docMk/>
            <pc:sldMk cId="3820439297" sldId="258"/>
            <ac:spMk id="31" creationId="{EE9899FA-8881-472C-AA59-D08A89CA8AEF}"/>
          </ac:spMkLst>
        </pc:spChg>
        <pc:spChg chg="add del">
          <ac:chgData name="VŨ NGỌC QUANG" userId="23fcd8bb9e19aa0b" providerId="LiveId" clId="{2F066514-D28E-4911-B7D4-CDBC4F12AC83}" dt="2021-08-01T02:31:05.148" v="343" actId="26606"/>
          <ac:spMkLst>
            <pc:docMk/>
            <pc:sldMk cId="3820439297" sldId="258"/>
            <ac:spMk id="33" creationId="{080B7D90-3DF1-4514-B26D-616BE35553C9}"/>
          </ac:spMkLst>
        </pc:spChg>
        <pc:spChg chg="add del">
          <ac:chgData name="VŨ NGỌC QUANG" userId="23fcd8bb9e19aa0b" providerId="LiveId" clId="{2F066514-D28E-4911-B7D4-CDBC4F12AC83}" dt="2021-08-01T02:31:05.143" v="342" actId="26606"/>
          <ac:spMkLst>
            <pc:docMk/>
            <pc:sldMk cId="3820439297" sldId="258"/>
            <ac:spMk id="38" creationId="{7A203437-703A-4E00-A8C0-91D328D6C7C7}"/>
          </ac:spMkLst>
        </pc:spChg>
        <pc:spChg chg="add del">
          <ac:chgData name="VŨ NGỌC QUANG" userId="23fcd8bb9e19aa0b" providerId="LiveId" clId="{2F066514-D28E-4911-B7D4-CDBC4F12AC83}" dt="2021-08-01T02:31:05.143" v="342" actId="26606"/>
          <ac:spMkLst>
            <pc:docMk/>
            <pc:sldMk cId="3820439297" sldId="258"/>
            <ac:spMk id="40" creationId="{CD84038B-4A56-439B-A184-79B2D4506692}"/>
          </ac:spMkLst>
        </pc:spChg>
        <pc:spChg chg="add del">
          <ac:chgData name="VŨ NGỌC QUANG" userId="23fcd8bb9e19aa0b" providerId="LiveId" clId="{2F066514-D28E-4911-B7D4-CDBC4F12AC83}" dt="2021-08-01T02:31:05.143" v="342" actId="26606"/>
          <ac:spMkLst>
            <pc:docMk/>
            <pc:sldMk cId="3820439297" sldId="258"/>
            <ac:spMk id="42" creationId="{4F96EE13-2C4D-4262-812E-DDE5FC35F0AD}"/>
          </ac:spMkLst>
        </pc:spChg>
        <pc:spChg chg="add del">
          <ac:chgData name="VŨ NGỌC QUANG" userId="23fcd8bb9e19aa0b" providerId="LiveId" clId="{2F066514-D28E-4911-B7D4-CDBC4F12AC83}" dt="2021-08-01T02:31:40.909" v="348" actId="26606"/>
          <ac:spMkLst>
            <pc:docMk/>
            <pc:sldMk cId="3820439297" sldId="258"/>
            <ac:spMk id="44" creationId="{42A5316D-ED2F-4F89-B4B4-8D9240B1A348}"/>
          </ac:spMkLst>
        </pc:spChg>
        <pc:spChg chg="add">
          <ac:chgData name="VŨ NGỌC QUANG" userId="23fcd8bb9e19aa0b" providerId="LiveId" clId="{2F066514-D28E-4911-B7D4-CDBC4F12AC83}" dt="2021-08-01T02:31:40.909" v="348" actId="26606"/>
          <ac:spMkLst>
            <pc:docMk/>
            <pc:sldMk cId="3820439297" sldId="258"/>
            <ac:spMk id="49" creationId="{7A203437-703A-4E00-A8C0-91D328D6C7C7}"/>
          </ac:spMkLst>
        </pc:spChg>
        <pc:spChg chg="add">
          <ac:chgData name="VŨ NGỌC QUANG" userId="23fcd8bb9e19aa0b" providerId="LiveId" clId="{2F066514-D28E-4911-B7D4-CDBC4F12AC83}" dt="2021-08-01T02:31:40.909" v="348" actId="26606"/>
          <ac:spMkLst>
            <pc:docMk/>
            <pc:sldMk cId="3820439297" sldId="258"/>
            <ac:spMk id="51" creationId="{CD84038B-4A56-439B-A184-79B2D4506692}"/>
          </ac:spMkLst>
        </pc:spChg>
        <pc:spChg chg="add">
          <ac:chgData name="VŨ NGỌC QUANG" userId="23fcd8bb9e19aa0b" providerId="LiveId" clId="{2F066514-D28E-4911-B7D4-CDBC4F12AC83}" dt="2021-08-01T02:31:40.909" v="348" actId="26606"/>
          <ac:spMkLst>
            <pc:docMk/>
            <pc:sldMk cId="3820439297" sldId="258"/>
            <ac:spMk id="53" creationId="{4F96EE13-2C4D-4262-812E-DDE5FC35F0AD}"/>
          </ac:spMkLst>
        </pc:spChg>
        <pc:grpChg chg="del">
          <ac:chgData name="VŨ NGỌC QUANG" userId="23fcd8bb9e19aa0b" providerId="LiveId" clId="{2F066514-D28E-4911-B7D4-CDBC4F12AC83}" dt="2021-08-01T02:28:53.942" v="334" actId="26606"/>
          <ac:grpSpMkLst>
            <pc:docMk/>
            <pc:sldMk cId="3820439297" sldId="258"/>
            <ac:grpSpMk id="18" creationId="{3EA7D759-6BEF-4CBD-A325-BCFA77832B3F}"/>
          </ac:grpSpMkLst>
        </pc:grpChg>
        <pc:grpChg chg="del">
          <ac:chgData name="VŨ NGỌC QUANG" userId="23fcd8bb9e19aa0b" providerId="LiveId" clId="{2F066514-D28E-4911-B7D4-CDBC4F12AC83}" dt="2021-08-01T02:28:53.942" v="334" actId="26606"/>
          <ac:grpSpMkLst>
            <pc:docMk/>
            <pc:sldMk cId="3820439297" sldId="258"/>
            <ac:grpSpMk id="22" creationId="{287F69AB-2350-44E3-9076-00265B93F313}"/>
          </ac:grpSpMkLst>
        </pc:grpChg>
        <pc:picChg chg="add mod ord">
          <ac:chgData name="VŨ NGỌC QUANG" userId="23fcd8bb9e19aa0b" providerId="LiveId" clId="{2F066514-D28E-4911-B7D4-CDBC4F12AC83}" dt="2021-08-01T02:31:40.909" v="348" actId="26606"/>
          <ac:picMkLst>
            <pc:docMk/>
            <pc:sldMk cId="3820439297" sldId="258"/>
            <ac:picMk id="4" creationId="{42768BAC-C99F-40C9-9AB2-44B36E57239E}"/>
          </ac:picMkLst>
        </pc:picChg>
        <pc:picChg chg="mod ord">
          <ac:chgData name="VŨ NGỌC QUANG" userId="23fcd8bb9e19aa0b" providerId="LiveId" clId="{2F066514-D28E-4911-B7D4-CDBC4F12AC83}" dt="2021-08-01T02:32:02.354" v="353" actId="1076"/>
          <ac:picMkLst>
            <pc:docMk/>
            <pc:sldMk cId="3820439297" sldId="258"/>
            <ac:picMk id="5" creationId="{83274630-DA7C-4B84-A604-B5D49C147977}"/>
          </ac:picMkLst>
        </pc:picChg>
      </pc:sldChg>
      <pc:sldChg chg="addSp delSp modSp del mod setBg">
        <pc:chgData name="VŨ NGỌC QUANG" userId="23fcd8bb9e19aa0b" providerId="LiveId" clId="{2F066514-D28E-4911-B7D4-CDBC4F12AC83}" dt="2021-08-02T02:42:28.704" v="5774" actId="2696"/>
        <pc:sldMkLst>
          <pc:docMk/>
          <pc:sldMk cId="3140848941" sldId="259"/>
        </pc:sldMkLst>
        <pc:spChg chg="mod">
          <ac:chgData name="VŨ NGỌC QUANG" userId="23fcd8bb9e19aa0b" providerId="LiveId" clId="{2F066514-D28E-4911-B7D4-CDBC4F12AC83}" dt="2021-08-01T02:56:49.748" v="739" actId="26606"/>
          <ac:spMkLst>
            <pc:docMk/>
            <pc:sldMk cId="3140848941" sldId="259"/>
            <ac:spMk id="2" creationId="{1A4B7E7A-7C15-4325-8C3E-8D960C3D6DCB}"/>
          </ac:spMkLst>
        </pc:spChg>
        <pc:spChg chg="del">
          <ac:chgData name="VŨ NGỌC QUANG" userId="23fcd8bb9e19aa0b" providerId="LiveId" clId="{2F066514-D28E-4911-B7D4-CDBC4F12AC83}" dt="2021-08-01T02:54:20.413" v="729"/>
          <ac:spMkLst>
            <pc:docMk/>
            <pc:sldMk cId="3140848941" sldId="259"/>
            <ac:spMk id="3" creationId="{4526D9F1-9B7B-4070-82A8-AE971EDDEFE8}"/>
          </ac:spMkLst>
        </pc:spChg>
        <pc:spChg chg="add del mod">
          <ac:chgData name="VŨ NGỌC QUANG" userId="23fcd8bb9e19aa0b" providerId="LiveId" clId="{2F066514-D28E-4911-B7D4-CDBC4F12AC83}" dt="2021-08-01T02:54:48.300" v="734"/>
          <ac:spMkLst>
            <pc:docMk/>
            <pc:sldMk cId="3140848941" sldId="259"/>
            <ac:spMk id="7" creationId="{64BE4263-670B-4FF6-8A25-34A54D96BC1B}"/>
          </ac:spMkLst>
        </pc:spChg>
        <pc:spChg chg="add">
          <ac:chgData name="VŨ NGỌC QUANG" userId="23fcd8bb9e19aa0b" providerId="LiveId" clId="{2F066514-D28E-4911-B7D4-CDBC4F12AC83}" dt="2021-08-01T02:56:49.748" v="739" actId="26606"/>
          <ac:spMkLst>
            <pc:docMk/>
            <pc:sldMk cId="3140848941" sldId="259"/>
            <ac:spMk id="16" creationId="{9D3A9E89-033E-4C4A-8C41-416DABFFD307}"/>
          </ac:spMkLst>
        </pc:spChg>
        <pc:spChg chg="add">
          <ac:chgData name="VŨ NGỌC QUANG" userId="23fcd8bb9e19aa0b" providerId="LiveId" clId="{2F066514-D28E-4911-B7D4-CDBC4F12AC83}" dt="2021-08-01T02:56:49.748" v="739" actId="26606"/>
          <ac:spMkLst>
            <pc:docMk/>
            <pc:sldMk cId="3140848941" sldId="259"/>
            <ac:spMk id="18" creationId="{86293361-111E-427D-8E5B-256944AC8395}"/>
          </ac:spMkLst>
        </pc:spChg>
        <pc:spChg chg="add">
          <ac:chgData name="VŨ NGỌC QUANG" userId="23fcd8bb9e19aa0b" providerId="LiveId" clId="{2F066514-D28E-4911-B7D4-CDBC4F12AC83}" dt="2021-08-01T02:56:49.748" v="739" actId="26606"/>
          <ac:spMkLst>
            <pc:docMk/>
            <pc:sldMk cId="3140848941" sldId="259"/>
            <ac:spMk id="42" creationId="{78907291-9D6D-4740-81DB-441477BCA279}"/>
          </ac:spMkLst>
        </pc:spChg>
        <pc:grpChg chg="add">
          <ac:chgData name="VŨ NGỌC QUANG" userId="23fcd8bb9e19aa0b" providerId="LiveId" clId="{2F066514-D28E-4911-B7D4-CDBC4F12AC83}" dt="2021-08-01T02:56:49.748" v="739" actId="26606"/>
          <ac:grpSpMkLst>
            <pc:docMk/>
            <pc:sldMk cId="3140848941" sldId="259"/>
            <ac:grpSpMk id="20" creationId="{9A19A3F5-314C-46CC-8695-7C6BFCACFE8C}"/>
          </ac:grpSpMkLst>
        </pc:grpChg>
        <pc:picChg chg="add del mod ord">
          <ac:chgData name="VŨ NGỌC QUANG" userId="23fcd8bb9e19aa0b" providerId="LiveId" clId="{2F066514-D28E-4911-B7D4-CDBC4F12AC83}" dt="2021-08-01T02:54:38.718" v="732" actId="21"/>
          <ac:picMkLst>
            <pc:docMk/>
            <pc:sldMk cId="3140848941" sldId="259"/>
            <ac:picMk id="5" creationId="{5F00CA77-6454-4040-9750-B1ACEE9AB43E}"/>
          </ac:picMkLst>
        </pc:picChg>
        <pc:picChg chg="add mod ord">
          <ac:chgData name="VŨ NGỌC QUANG" userId="23fcd8bb9e19aa0b" providerId="LiveId" clId="{2F066514-D28E-4911-B7D4-CDBC4F12AC83}" dt="2021-08-01T02:56:49.748" v="739" actId="26606"/>
          <ac:picMkLst>
            <pc:docMk/>
            <pc:sldMk cId="3140848941" sldId="259"/>
            <ac:picMk id="9" creationId="{7A92306F-119E-4FB5-96D1-46BF90002851}"/>
          </ac:picMkLst>
        </pc:picChg>
        <pc:picChg chg="add mod">
          <ac:chgData name="VŨ NGỌC QUANG" userId="23fcd8bb9e19aa0b" providerId="LiveId" clId="{2F066514-D28E-4911-B7D4-CDBC4F12AC83}" dt="2021-08-01T02:56:49.748" v="739" actId="26606"/>
          <ac:picMkLst>
            <pc:docMk/>
            <pc:sldMk cId="3140848941" sldId="259"/>
            <ac:picMk id="11" creationId="{E1B2F346-3E3E-47E2-A51D-4A2F250AAC9A}"/>
          </ac:picMkLst>
        </pc:picChg>
      </pc:sldChg>
      <pc:sldChg chg="addSp delSp modSp new del mod setBg">
        <pc:chgData name="VŨ NGỌC QUANG" userId="23fcd8bb9e19aa0b" providerId="LiveId" clId="{2F066514-D28E-4911-B7D4-CDBC4F12AC83}" dt="2021-08-02T02:40:49.463" v="5773" actId="2696"/>
        <pc:sldMkLst>
          <pc:docMk/>
          <pc:sldMk cId="1901989697" sldId="260"/>
        </pc:sldMkLst>
        <pc:spChg chg="mod">
          <ac:chgData name="VŨ NGỌC QUANG" userId="23fcd8bb9e19aa0b" providerId="LiveId" clId="{2F066514-D28E-4911-B7D4-CDBC4F12AC83}" dt="2021-08-01T02:46:31.891" v="659" actId="2711"/>
          <ac:spMkLst>
            <pc:docMk/>
            <pc:sldMk cId="1901989697" sldId="260"/>
            <ac:spMk id="2" creationId="{4CA5D3FE-9071-4B7F-AEBE-31CAC16CAF00}"/>
          </ac:spMkLst>
        </pc:spChg>
        <pc:spChg chg="del">
          <ac:chgData name="VŨ NGỌC QUANG" userId="23fcd8bb9e19aa0b" providerId="LiveId" clId="{2F066514-D28E-4911-B7D4-CDBC4F12AC83}" dt="2021-08-01T02:22:34.043" v="5"/>
          <ac:spMkLst>
            <pc:docMk/>
            <pc:sldMk cId="1901989697" sldId="260"/>
            <ac:spMk id="3" creationId="{55C80C4B-9D53-4612-984F-4ACB7146E625}"/>
          </ac:spMkLst>
        </pc:spChg>
        <pc:spChg chg="add del mod">
          <ac:chgData name="VŨ NGỌC QUANG" userId="23fcd8bb9e19aa0b" providerId="LiveId" clId="{2F066514-D28E-4911-B7D4-CDBC4F12AC83}" dt="2021-08-01T02:27:01.713" v="326" actId="21"/>
          <ac:spMkLst>
            <pc:docMk/>
            <pc:sldMk cId="1901989697" sldId="260"/>
            <ac:spMk id="15" creationId="{B85D1048-623E-4AFD-9813-B8D285C11913}"/>
          </ac:spMkLst>
        </pc:spChg>
        <pc:spChg chg="add del">
          <ac:chgData name="VŨ NGỌC QUANG" userId="23fcd8bb9e19aa0b" providerId="LiveId" clId="{2F066514-D28E-4911-B7D4-CDBC4F12AC83}" dt="2021-08-01T02:23:17.334" v="20" actId="26606"/>
          <ac:spMkLst>
            <pc:docMk/>
            <pc:sldMk cId="1901989697" sldId="260"/>
            <ac:spMk id="18" creationId="{93062723-6941-4ABE-8146-AC6FA530BA4C}"/>
          </ac:spMkLst>
        </pc:spChg>
        <pc:spChg chg="add del">
          <ac:chgData name="VŨ NGỌC QUANG" userId="23fcd8bb9e19aa0b" providerId="LiveId" clId="{2F066514-D28E-4911-B7D4-CDBC4F12AC83}" dt="2021-08-01T02:23:17.334" v="20" actId="26606"/>
          <ac:spMkLst>
            <pc:docMk/>
            <pc:sldMk cId="1901989697" sldId="260"/>
            <ac:spMk id="20" creationId="{917859B3-4C91-478D-929D-BB6433F90849}"/>
          </ac:spMkLst>
        </pc:spChg>
        <pc:spChg chg="add del">
          <ac:chgData name="VŨ NGỌC QUANG" userId="23fcd8bb9e19aa0b" providerId="LiveId" clId="{2F066514-D28E-4911-B7D4-CDBC4F12AC83}" dt="2021-08-01T02:23:17.334" v="20" actId="26606"/>
          <ac:spMkLst>
            <pc:docMk/>
            <pc:sldMk cId="1901989697" sldId="260"/>
            <ac:spMk id="22" creationId="{6283FBD2-A663-469F-855C-06D86E3C1161}"/>
          </ac:spMkLst>
        </pc:spChg>
        <pc:spChg chg="add del">
          <ac:chgData name="VŨ NGỌC QUANG" userId="23fcd8bb9e19aa0b" providerId="LiveId" clId="{2F066514-D28E-4911-B7D4-CDBC4F12AC83}" dt="2021-08-01T02:23:17.334" v="20" actId="26606"/>
          <ac:spMkLst>
            <pc:docMk/>
            <pc:sldMk cId="1901989697" sldId="260"/>
            <ac:spMk id="24" creationId="{8A1279FC-7441-4E55-B082-2774E6316482}"/>
          </ac:spMkLst>
        </pc:spChg>
        <pc:spChg chg="add del">
          <ac:chgData name="VŨ NGỌC QUANG" userId="23fcd8bb9e19aa0b" providerId="LiveId" clId="{2F066514-D28E-4911-B7D4-CDBC4F12AC83}" dt="2021-08-01T02:23:07.255" v="17" actId="26606"/>
          <ac:spMkLst>
            <pc:docMk/>
            <pc:sldMk cId="1901989697" sldId="260"/>
            <ac:spMk id="29" creationId="{6EFFF4A2-EB01-4738-9824-8D9A72A51BB9}"/>
          </ac:spMkLst>
        </pc:spChg>
        <pc:spChg chg="add del">
          <ac:chgData name="VŨ NGỌC QUANG" userId="23fcd8bb9e19aa0b" providerId="LiveId" clId="{2F066514-D28E-4911-B7D4-CDBC4F12AC83}" dt="2021-08-01T02:26:51.861" v="325" actId="26606"/>
          <ac:spMkLst>
            <pc:docMk/>
            <pc:sldMk cId="1901989697" sldId="260"/>
            <ac:spMk id="33" creationId="{369F152D-E540-4B48-BA11-2ADF043C6111}"/>
          </ac:spMkLst>
        </pc:spChg>
        <pc:spChg chg="add del">
          <ac:chgData name="VŨ NGỌC QUANG" userId="23fcd8bb9e19aa0b" providerId="LiveId" clId="{2F066514-D28E-4911-B7D4-CDBC4F12AC83}" dt="2021-08-01T02:23:17.325" v="19" actId="26606"/>
          <ac:spMkLst>
            <pc:docMk/>
            <pc:sldMk cId="1901989697" sldId="260"/>
            <ac:spMk id="35" creationId="{0C059F7E-04C4-4C46-9B3E-E5CE267E347D}"/>
          </ac:spMkLst>
        </pc:spChg>
        <pc:spChg chg="add del">
          <ac:chgData name="VŨ NGỌC QUANG" userId="23fcd8bb9e19aa0b" providerId="LiveId" clId="{2F066514-D28E-4911-B7D4-CDBC4F12AC83}" dt="2021-08-01T02:23:17.325" v="19" actId="26606"/>
          <ac:spMkLst>
            <pc:docMk/>
            <pc:sldMk cId="1901989697" sldId="260"/>
            <ac:spMk id="36" creationId="{5BA49487-3FDB-4FB7-9D50-2B4F9454DA91}"/>
          </ac:spMkLst>
        </pc:spChg>
        <pc:spChg chg="add del">
          <ac:chgData name="VŨ NGỌC QUANG" userId="23fcd8bb9e19aa0b" providerId="LiveId" clId="{2F066514-D28E-4911-B7D4-CDBC4F12AC83}" dt="2021-08-01T02:23:17.325" v="19" actId="26606"/>
          <ac:spMkLst>
            <pc:docMk/>
            <pc:sldMk cId="1901989697" sldId="260"/>
            <ac:spMk id="37" creationId="{1C938212-FA12-4FF1-87C8-ACDE99D06F69}"/>
          </ac:spMkLst>
        </pc:spChg>
        <pc:spChg chg="add del">
          <ac:chgData name="VŨ NGỌC QUANG" userId="23fcd8bb9e19aa0b" providerId="LiveId" clId="{2F066514-D28E-4911-B7D4-CDBC4F12AC83}" dt="2021-08-01T02:23:17.325" v="19" actId="26606"/>
          <ac:spMkLst>
            <pc:docMk/>
            <pc:sldMk cId="1901989697" sldId="260"/>
            <ac:spMk id="38" creationId="{369F152D-E540-4B48-BA11-2ADF043C6111}"/>
          </ac:spMkLst>
        </pc:spChg>
        <pc:spChg chg="add del">
          <ac:chgData name="VŨ NGỌC QUANG" userId="23fcd8bb9e19aa0b" providerId="LiveId" clId="{2F066514-D28E-4911-B7D4-CDBC4F12AC83}" dt="2021-08-01T02:26:51.861" v="325" actId="26606"/>
          <ac:spMkLst>
            <pc:docMk/>
            <pc:sldMk cId="1901989697" sldId="260"/>
            <ac:spMk id="40" creationId="{2DDE3054-7688-403A-8800-8FA4F1B54962}"/>
          </ac:spMkLst>
        </pc:spChg>
        <pc:spChg chg="add del">
          <ac:chgData name="VŨ NGỌC QUANG" userId="23fcd8bb9e19aa0b" providerId="LiveId" clId="{2F066514-D28E-4911-B7D4-CDBC4F12AC83}" dt="2021-08-01T02:26:51.861" v="325" actId="26606"/>
          <ac:spMkLst>
            <pc:docMk/>
            <pc:sldMk cId="1901989697" sldId="260"/>
            <ac:spMk id="41" creationId="{1C938212-FA12-4FF1-87C8-ACDE99D06F69}"/>
          </ac:spMkLst>
        </pc:spChg>
        <pc:spChg chg="add del">
          <ac:chgData name="VŨ NGỌC QUANG" userId="23fcd8bb9e19aa0b" providerId="LiveId" clId="{2F066514-D28E-4911-B7D4-CDBC4F12AC83}" dt="2021-08-01T02:26:51.861" v="325" actId="26606"/>
          <ac:spMkLst>
            <pc:docMk/>
            <pc:sldMk cId="1901989697" sldId="260"/>
            <ac:spMk id="42" creationId="{0C059F7E-04C4-4C46-9B3E-E5CE267E347D}"/>
          </ac:spMkLst>
        </pc:spChg>
        <pc:spChg chg="add del">
          <ac:chgData name="VŨ NGỌC QUANG" userId="23fcd8bb9e19aa0b" providerId="LiveId" clId="{2F066514-D28E-4911-B7D4-CDBC4F12AC83}" dt="2021-08-01T02:27:10.651" v="328" actId="26606"/>
          <ac:spMkLst>
            <pc:docMk/>
            <pc:sldMk cId="1901989697" sldId="260"/>
            <ac:spMk id="47" creationId="{D55CD764-972B-4CA5-A885-53E55C63E174}"/>
          </ac:spMkLst>
        </pc:spChg>
        <pc:spChg chg="add del">
          <ac:chgData name="VŨ NGỌC QUANG" userId="23fcd8bb9e19aa0b" providerId="LiveId" clId="{2F066514-D28E-4911-B7D4-CDBC4F12AC83}" dt="2021-08-01T02:27:10.651" v="328" actId="26606"/>
          <ac:spMkLst>
            <pc:docMk/>
            <pc:sldMk cId="1901989697" sldId="260"/>
            <ac:spMk id="49" creationId="{34165AB3-7006-4430-BCE3-25476BE13322}"/>
          </ac:spMkLst>
        </pc:spChg>
        <pc:spChg chg="add del">
          <ac:chgData name="VŨ NGỌC QUANG" userId="23fcd8bb9e19aa0b" providerId="LiveId" clId="{2F066514-D28E-4911-B7D4-CDBC4F12AC83}" dt="2021-08-01T02:27:10.651" v="328" actId="26606"/>
          <ac:spMkLst>
            <pc:docMk/>
            <pc:sldMk cId="1901989697" sldId="260"/>
            <ac:spMk id="51" creationId="{181A2240-0A57-4AEB-A34D-1479D19DA6C5}"/>
          </ac:spMkLst>
        </pc:spChg>
        <pc:spChg chg="add del">
          <ac:chgData name="VŨ NGỌC QUANG" userId="23fcd8bb9e19aa0b" providerId="LiveId" clId="{2F066514-D28E-4911-B7D4-CDBC4F12AC83}" dt="2021-08-01T02:27:10.651" v="328" actId="26606"/>
          <ac:spMkLst>
            <pc:docMk/>
            <pc:sldMk cId="1901989697" sldId="260"/>
            <ac:spMk id="75" creationId="{E3E51905-F374-4E1A-97CF-B741584B74D5}"/>
          </ac:spMkLst>
        </pc:spChg>
        <pc:grpChg chg="add del">
          <ac:chgData name="VŨ NGỌC QUANG" userId="23fcd8bb9e19aa0b" providerId="LiveId" clId="{2F066514-D28E-4911-B7D4-CDBC4F12AC83}" dt="2021-08-01T02:23:07.255" v="17" actId="26606"/>
          <ac:grpSpMkLst>
            <pc:docMk/>
            <pc:sldMk cId="1901989697" sldId="260"/>
            <ac:grpSpMk id="31" creationId="{D4469D90-62FA-49B2-981E-5305361D5A58}"/>
          </ac:grpSpMkLst>
        </pc:grpChg>
        <pc:grpChg chg="add del">
          <ac:chgData name="VŨ NGỌC QUANG" userId="23fcd8bb9e19aa0b" providerId="LiveId" clId="{2F066514-D28E-4911-B7D4-CDBC4F12AC83}" dt="2021-08-01T02:27:10.651" v="328" actId="26606"/>
          <ac:grpSpMkLst>
            <pc:docMk/>
            <pc:sldMk cId="1901989697" sldId="260"/>
            <ac:grpSpMk id="53" creationId="{E6D1BD02-8DF6-4A41-975D-81E0BA488641}"/>
          </ac:grpSpMkLst>
        </pc:grpChg>
        <pc:picChg chg="add mod ord">
          <ac:chgData name="VŨ NGỌC QUANG" userId="23fcd8bb9e19aa0b" providerId="LiveId" clId="{2F066514-D28E-4911-B7D4-CDBC4F12AC83}" dt="2021-08-01T02:27:10.651" v="328" actId="26606"/>
          <ac:picMkLst>
            <pc:docMk/>
            <pc:sldMk cId="1901989697" sldId="260"/>
            <ac:picMk id="5" creationId="{09254E28-37B2-4DE3-921C-F38A3870F924}"/>
          </ac:picMkLst>
        </pc:picChg>
        <pc:picChg chg="add mod ord">
          <ac:chgData name="VŨ NGỌC QUANG" userId="23fcd8bb9e19aa0b" providerId="LiveId" clId="{2F066514-D28E-4911-B7D4-CDBC4F12AC83}" dt="2021-08-01T02:27:10.651" v="328" actId="26606"/>
          <ac:picMkLst>
            <pc:docMk/>
            <pc:sldMk cId="1901989697" sldId="260"/>
            <ac:picMk id="7" creationId="{901E73A2-93E9-4A96-8F5F-4F814A5E5C58}"/>
          </ac:picMkLst>
        </pc:picChg>
        <pc:picChg chg="add mod ord">
          <ac:chgData name="VŨ NGỌC QUANG" userId="23fcd8bb9e19aa0b" providerId="LiveId" clId="{2F066514-D28E-4911-B7D4-CDBC4F12AC83}" dt="2021-08-01T02:27:10.651" v="328" actId="26606"/>
          <ac:picMkLst>
            <pc:docMk/>
            <pc:sldMk cId="1901989697" sldId="260"/>
            <ac:picMk id="9" creationId="{665F493B-BB6A-4139-9465-8D82619B4324}"/>
          </ac:picMkLst>
        </pc:picChg>
        <pc:picChg chg="add del mod">
          <ac:chgData name="VŨ NGỌC QUANG" userId="23fcd8bb9e19aa0b" providerId="LiveId" clId="{2F066514-D28E-4911-B7D4-CDBC4F12AC83}" dt="2021-08-01T02:22:55.216" v="15" actId="21"/>
          <ac:picMkLst>
            <pc:docMk/>
            <pc:sldMk cId="1901989697" sldId="260"/>
            <ac:picMk id="11" creationId="{AB36DFEB-57AF-4B6F-BE09-A4E4600A264D}"/>
          </ac:picMkLst>
        </pc:picChg>
        <pc:cxnChg chg="add">
          <ac:chgData name="VŨ NGỌC QUANG" userId="23fcd8bb9e19aa0b" providerId="LiveId" clId="{2F066514-D28E-4911-B7D4-CDBC4F12AC83}" dt="2021-08-01T02:27:10.651" v="328" actId="26606"/>
          <ac:cxnSpMkLst>
            <pc:docMk/>
            <pc:sldMk cId="1901989697" sldId="260"/>
            <ac:cxnSpMk id="80" creationId="{8F880EF2-DF79-4D9D-8F11-E91D48C79741}"/>
          </ac:cxnSpMkLst>
        </pc:cxnChg>
      </pc:sldChg>
      <pc:sldChg chg="addSp delSp modSp new mod setBg modAnim">
        <pc:chgData name="VŨ NGỌC QUANG" userId="23fcd8bb9e19aa0b" providerId="LiveId" clId="{2F066514-D28E-4911-B7D4-CDBC4F12AC83}" dt="2021-09-11T13:59:41.700" v="15836" actId="255"/>
        <pc:sldMkLst>
          <pc:docMk/>
          <pc:sldMk cId="28814192" sldId="261"/>
        </pc:sldMkLst>
        <pc:spChg chg="mod">
          <ac:chgData name="VŨ NGỌC QUANG" userId="23fcd8bb9e19aa0b" providerId="LiveId" clId="{2F066514-D28E-4911-B7D4-CDBC4F12AC83}" dt="2021-09-11T13:58:58.615" v="15819" actId="207"/>
          <ac:spMkLst>
            <pc:docMk/>
            <pc:sldMk cId="28814192" sldId="261"/>
            <ac:spMk id="2" creationId="{511B6710-765B-479F-B6FF-CEA8E5CD46AF}"/>
          </ac:spMkLst>
        </pc:spChg>
        <pc:spChg chg="del">
          <ac:chgData name="VŨ NGỌC QUANG" userId="23fcd8bb9e19aa0b" providerId="LiveId" clId="{2F066514-D28E-4911-B7D4-CDBC4F12AC83}" dt="2021-08-01T02:39:36.618" v="381"/>
          <ac:spMkLst>
            <pc:docMk/>
            <pc:sldMk cId="28814192" sldId="261"/>
            <ac:spMk id="3" creationId="{E7CBFBD5-8BE4-4968-AC67-0B1B70100843}"/>
          </ac:spMkLst>
        </pc:spChg>
        <pc:spChg chg="add mod">
          <ac:chgData name="VŨ NGỌC QUANG" userId="23fcd8bb9e19aa0b" providerId="LiveId" clId="{2F066514-D28E-4911-B7D4-CDBC4F12AC83}" dt="2021-08-01T02:43:42.460" v="480" actId="113"/>
          <ac:spMkLst>
            <pc:docMk/>
            <pc:sldMk cId="28814192" sldId="261"/>
            <ac:spMk id="10" creationId="{51A71CC2-D92D-414E-8C3D-50BCC69D705D}"/>
          </ac:spMkLst>
        </pc:spChg>
        <pc:spChg chg="add mod">
          <ac:chgData name="VŨ NGỌC QUANG" userId="23fcd8bb9e19aa0b" providerId="LiveId" clId="{2F066514-D28E-4911-B7D4-CDBC4F12AC83}" dt="2021-08-01T02:43:45.803" v="481" actId="113"/>
          <ac:spMkLst>
            <pc:docMk/>
            <pc:sldMk cId="28814192" sldId="261"/>
            <ac:spMk id="11" creationId="{5C404440-BE65-4561-98F3-290DB4AA5282}"/>
          </ac:spMkLst>
        </pc:spChg>
        <pc:spChg chg="add mod">
          <ac:chgData name="VŨ NGỌC QUANG" userId="23fcd8bb9e19aa0b" providerId="LiveId" clId="{2F066514-D28E-4911-B7D4-CDBC4F12AC83}" dt="2021-08-01T02:43:48.403" v="482" actId="113"/>
          <ac:spMkLst>
            <pc:docMk/>
            <pc:sldMk cId="28814192" sldId="261"/>
            <ac:spMk id="12" creationId="{372F6C10-D527-45FA-A8C7-BBDCA9F891A7}"/>
          </ac:spMkLst>
        </pc:spChg>
        <pc:spChg chg="add del">
          <ac:chgData name="VŨ NGỌC QUANG" userId="23fcd8bb9e19aa0b" providerId="LiveId" clId="{2F066514-D28E-4911-B7D4-CDBC4F12AC83}" dt="2021-08-01T02:41:08.502" v="389" actId="26606"/>
          <ac:spMkLst>
            <pc:docMk/>
            <pc:sldMk cId="28814192" sldId="261"/>
            <ac:spMk id="13" creationId="{40DAEA6B-C2A1-4C75-A5B8-07E4CBEDAADF}"/>
          </ac:spMkLst>
        </pc:spChg>
        <pc:spChg chg="add mod">
          <ac:chgData name="VŨ NGỌC QUANG" userId="23fcd8bb9e19aa0b" providerId="LiveId" clId="{2F066514-D28E-4911-B7D4-CDBC4F12AC83}" dt="2021-09-11T13:59:33.700" v="15833" actId="14100"/>
          <ac:spMkLst>
            <pc:docMk/>
            <pc:sldMk cId="28814192" sldId="261"/>
            <ac:spMk id="15" creationId="{ACE1B442-FE71-40BC-952F-55739C4D21B2}"/>
          </ac:spMkLst>
        </pc:spChg>
        <pc:spChg chg="add del">
          <ac:chgData name="VŨ NGỌC QUANG" userId="23fcd8bb9e19aa0b" providerId="LiveId" clId="{2F066514-D28E-4911-B7D4-CDBC4F12AC83}" dt="2021-08-01T02:41:08.502" v="389" actId="26606"/>
          <ac:spMkLst>
            <pc:docMk/>
            <pc:sldMk cId="28814192" sldId="261"/>
            <ac:spMk id="16" creationId="{6EFFF4A2-EB01-4738-9824-8D9A72A51BB9}"/>
          </ac:spMkLst>
        </pc:spChg>
        <pc:spChg chg="add del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17" creationId="{71A784BF-09DB-448D-99FC-B49DFC6605D5}"/>
          </ac:spMkLst>
        </pc:spChg>
        <pc:spChg chg="add del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19" creationId="{917859B3-4C91-478D-929D-BB6433F90849}"/>
          </ac:spMkLst>
        </pc:spChg>
        <pc:spChg chg="add del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20" creationId="{6283FBD2-A663-469F-855C-06D86E3C1161}"/>
          </ac:spMkLst>
        </pc:spChg>
        <pc:spChg chg="add mod">
          <ac:chgData name="VŨ NGỌC QUANG" userId="23fcd8bb9e19aa0b" providerId="LiveId" clId="{2F066514-D28E-4911-B7D4-CDBC4F12AC83}" dt="2021-09-11T13:59:41.700" v="15836" actId="255"/>
          <ac:spMkLst>
            <pc:docMk/>
            <pc:sldMk cId="28814192" sldId="261"/>
            <ac:spMk id="21" creationId="{2FC8EE7B-BD3D-4227-B53D-83A69300CBF1}"/>
          </ac:spMkLst>
        </pc:spChg>
        <pc:spChg chg="add del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22" creationId="{8A1279FC-7441-4E55-B082-2774E6316482}"/>
          </ac:spMkLst>
        </pc:spChg>
        <pc:spChg chg="add del">
          <ac:chgData name="VŨ NGỌC QUANG" userId="23fcd8bb9e19aa0b" providerId="LiveId" clId="{2F066514-D28E-4911-B7D4-CDBC4F12AC83}" dt="2021-08-01T02:42:11.624" v="399" actId="26606"/>
          <ac:spMkLst>
            <pc:docMk/>
            <pc:sldMk cId="28814192" sldId="261"/>
            <ac:spMk id="27" creationId="{F1BBBE79-C427-480A-88F3-4BBC7C8C3241}"/>
          </ac:spMkLst>
        </pc:spChg>
        <pc:spChg chg="add del">
          <ac:chgData name="VŨ NGỌC QUANG" userId="23fcd8bb9e19aa0b" providerId="LiveId" clId="{2F066514-D28E-4911-B7D4-CDBC4F12AC83}" dt="2021-08-01T02:42:11.624" v="399" actId="26606"/>
          <ac:spMkLst>
            <pc:docMk/>
            <pc:sldMk cId="28814192" sldId="261"/>
            <ac:spMk id="29" creationId="{95C8260E-968F-44E8-A823-ABB431311926}"/>
          </ac:spMkLst>
        </pc:spChg>
        <pc:spChg chg="add del">
          <ac:chgData name="VŨ NGỌC QUANG" userId="23fcd8bb9e19aa0b" providerId="LiveId" clId="{2F066514-D28E-4911-B7D4-CDBC4F12AC83}" dt="2021-08-01T02:42:11.624" v="399" actId="26606"/>
          <ac:spMkLst>
            <pc:docMk/>
            <pc:sldMk cId="28814192" sldId="261"/>
            <ac:spMk id="31" creationId="{2C1BBA94-3F40-40AA-8BB9-E69E25E537C1}"/>
          </ac:spMkLst>
        </pc:spChg>
        <pc:spChg chg="add del">
          <ac:chgData name="VŨ NGỌC QUANG" userId="23fcd8bb9e19aa0b" providerId="LiveId" clId="{2F066514-D28E-4911-B7D4-CDBC4F12AC83}" dt="2021-08-01T02:42:11.624" v="399" actId="26606"/>
          <ac:spMkLst>
            <pc:docMk/>
            <pc:sldMk cId="28814192" sldId="261"/>
            <ac:spMk id="33" creationId="{FE43805F-24A6-46A4-B19B-54F28347355C}"/>
          </ac:spMkLst>
        </pc:spChg>
        <pc:spChg chg="add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35" creationId="{B97D942E-09EF-4107-98F4-74DB7F72D5EA}"/>
          </ac:spMkLst>
        </pc:spChg>
        <pc:spChg chg="add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36" creationId="{95C8260E-968F-44E8-A823-ABB431311926}"/>
          </ac:spMkLst>
        </pc:spChg>
        <pc:spChg chg="add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37" creationId="{2C1BBA94-3F40-40AA-8BB9-E69E25E537C1}"/>
          </ac:spMkLst>
        </pc:spChg>
        <pc:spChg chg="add">
          <ac:chgData name="VŨ NGỌC QUANG" userId="23fcd8bb9e19aa0b" providerId="LiveId" clId="{2F066514-D28E-4911-B7D4-CDBC4F12AC83}" dt="2021-08-01T02:42:11.633" v="400" actId="26606"/>
          <ac:spMkLst>
            <pc:docMk/>
            <pc:sldMk cId="28814192" sldId="261"/>
            <ac:spMk id="38" creationId="{FE43805F-24A6-46A4-B19B-54F28347355C}"/>
          </ac:spMkLst>
        </pc:spChg>
        <pc:grpChg chg="add del">
          <ac:chgData name="VŨ NGỌC QUANG" userId="23fcd8bb9e19aa0b" providerId="LiveId" clId="{2F066514-D28E-4911-B7D4-CDBC4F12AC83}" dt="2021-08-01T02:41:08.502" v="389" actId="26606"/>
          <ac:grpSpMkLst>
            <pc:docMk/>
            <pc:sldMk cId="28814192" sldId="261"/>
            <ac:grpSpMk id="18" creationId="{D4469D90-62FA-49B2-981E-5305361D5A58}"/>
          </ac:grpSpMkLst>
        </pc:grpChg>
        <pc:picChg chg="add mod ord">
          <ac:chgData name="VŨ NGỌC QUANG" userId="23fcd8bb9e19aa0b" providerId="LiveId" clId="{2F066514-D28E-4911-B7D4-CDBC4F12AC83}" dt="2021-08-01T02:42:11.633" v="400" actId="26606"/>
          <ac:picMkLst>
            <pc:docMk/>
            <pc:sldMk cId="28814192" sldId="261"/>
            <ac:picMk id="5" creationId="{8819AC69-26D9-445B-B820-9789054B3778}"/>
          </ac:picMkLst>
        </pc:picChg>
        <pc:picChg chg="add mod ord">
          <ac:chgData name="VŨ NGỌC QUANG" userId="23fcd8bb9e19aa0b" providerId="LiveId" clId="{2F066514-D28E-4911-B7D4-CDBC4F12AC83}" dt="2021-08-01T02:42:11.633" v="400" actId="26606"/>
          <ac:picMkLst>
            <pc:docMk/>
            <pc:sldMk cId="28814192" sldId="261"/>
            <ac:picMk id="7" creationId="{DB47DBDF-E233-40DC-85E2-9C29390E441A}"/>
          </ac:picMkLst>
        </pc:picChg>
        <pc:picChg chg="add mod ord">
          <ac:chgData name="VŨ NGỌC QUANG" userId="23fcd8bb9e19aa0b" providerId="LiveId" clId="{2F066514-D28E-4911-B7D4-CDBC4F12AC83}" dt="2021-08-01T02:42:11.633" v="400" actId="26606"/>
          <ac:picMkLst>
            <pc:docMk/>
            <pc:sldMk cId="28814192" sldId="261"/>
            <ac:picMk id="9" creationId="{FDBC67CE-2B3C-4D9F-9EAF-2DD29A1CDD6E}"/>
          </ac:picMkLst>
        </pc:picChg>
        <pc:cxnChg chg="add del">
          <ac:chgData name="VŨ NGỌC QUANG" userId="23fcd8bb9e19aa0b" providerId="LiveId" clId="{2F066514-D28E-4911-B7D4-CDBC4F12AC83}" dt="2021-08-01T02:41:11.471" v="391" actId="26606"/>
          <ac:cxnSpMkLst>
            <pc:docMk/>
            <pc:sldMk cId="28814192" sldId="261"/>
            <ac:cxnSpMk id="14" creationId="{8F880EF2-DF79-4D9D-8F11-E91D48C79741}"/>
          </ac:cxnSpMkLst>
        </pc:cxnChg>
      </pc:sldChg>
      <pc:sldChg chg="addSp delSp modSp new mod setBg">
        <pc:chgData name="VŨ NGỌC QUANG" userId="23fcd8bb9e19aa0b" providerId="LiveId" clId="{2F066514-D28E-4911-B7D4-CDBC4F12AC83}" dt="2021-08-02T13:12:06.407" v="9361" actId="20577"/>
        <pc:sldMkLst>
          <pc:docMk/>
          <pc:sldMk cId="2374484315" sldId="262"/>
        </pc:sldMkLst>
        <pc:spChg chg="mod">
          <ac:chgData name="VŨ NGỌC QUANG" userId="23fcd8bb9e19aa0b" providerId="LiveId" clId="{2F066514-D28E-4911-B7D4-CDBC4F12AC83}" dt="2021-08-02T13:12:06.407" v="9361" actId="20577"/>
          <ac:spMkLst>
            <pc:docMk/>
            <pc:sldMk cId="2374484315" sldId="262"/>
            <ac:spMk id="2" creationId="{F4010ABC-F399-4A42-B290-0E75CA606EF7}"/>
          </ac:spMkLst>
        </pc:spChg>
        <pc:spChg chg="del">
          <ac:chgData name="VŨ NGỌC QUANG" userId="23fcd8bb9e19aa0b" providerId="LiveId" clId="{2F066514-D28E-4911-B7D4-CDBC4F12AC83}" dt="2021-08-01T03:07:50.449" v="742"/>
          <ac:spMkLst>
            <pc:docMk/>
            <pc:sldMk cId="2374484315" sldId="262"/>
            <ac:spMk id="3" creationId="{BFDE78D9-8648-4D7E-B23C-6D5057FD590C}"/>
          </ac:spMkLst>
        </pc:spChg>
        <pc:spChg chg="add">
          <ac:chgData name="VŨ NGỌC QUANG" userId="23fcd8bb9e19aa0b" providerId="LiveId" clId="{2F066514-D28E-4911-B7D4-CDBC4F12AC83}" dt="2021-08-01T03:09:42.210" v="748" actId="26606"/>
          <ac:spMkLst>
            <pc:docMk/>
            <pc:sldMk cId="2374484315" sldId="262"/>
            <ac:spMk id="11" creationId="{9D3A9E89-033E-4C4A-8C41-416DABFFD307}"/>
          </ac:spMkLst>
        </pc:spChg>
        <pc:spChg chg="add">
          <ac:chgData name="VŨ NGỌC QUANG" userId="23fcd8bb9e19aa0b" providerId="LiveId" clId="{2F066514-D28E-4911-B7D4-CDBC4F12AC83}" dt="2021-08-01T03:09:42.210" v="748" actId="26606"/>
          <ac:spMkLst>
            <pc:docMk/>
            <pc:sldMk cId="2374484315" sldId="262"/>
            <ac:spMk id="13" creationId="{86293361-111E-427D-8E5B-256944AC8395}"/>
          </ac:spMkLst>
        </pc:spChg>
        <pc:spChg chg="add">
          <ac:chgData name="VŨ NGỌC QUANG" userId="23fcd8bb9e19aa0b" providerId="LiveId" clId="{2F066514-D28E-4911-B7D4-CDBC4F12AC83}" dt="2021-08-01T03:09:42.210" v="748" actId="26606"/>
          <ac:spMkLst>
            <pc:docMk/>
            <pc:sldMk cId="2374484315" sldId="262"/>
            <ac:spMk id="37" creationId="{78907291-9D6D-4740-81DB-441477BCA279}"/>
          </ac:spMkLst>
        </pc:spChg>
        <pc:grpChg chg="add">
          <ac:chgData name="VŨ NGỌC QUANG" userId="23fcd8bb9e19aa0b" providerId="LiveId" clId="{2F066514-D28E-4911-B7D4-CDBC4F12AC83}" dt="2021-08-01T03:09:42.210" v="748" actId="26606"/>
          <ac:grpSpMkLst>
            <pc:docMk/>
            <pc:sldMk cId="2374484315" sldId="262"/>
            <ac:grpSpMk id="15" creationId="{9A19A3F5-314C-46CC-8695-7C6BFCACFE8C}"/>
          </ac:grpSpMkLst>
        </pc:grpChg>
        <pc:picChg chg="add mod ord">
          <ac:chgData name="VŨ NGỌC QUANG" userId="23fcd8bb9e19aa0b" providerId="LiveId" clId="{2F066514-D28E-4911-B7D4-CDBC4F12AC83}" dt="2021-08-01T03:09:42.210" v="748" actId="26606"/>
          <ac:picMkLst>
            <pc:docMk/>
            <pc:sldMk cId="2374484315" sldId="262"/>
            <ac:picMk id="5" creationId="{6849F24F-75DC-4EAD-AEEB-90C23609FE62}"/>
          </ac:picMkLst>
        </pc:picChg>
        <pc:picChg chg="add mod">
          <ac:chgData name="VŨ NGỌC QUANG" userId="23fcd8bb9e19aa0b" providerId="LiveId" clId="{2F066514-D28E-4911-B7D4-CDBC4F12AC83}" dt="2021-08-01T03:09:42.210" v="748" actId="26606"/>
          <ac:picMkLst>
            <pc:docMk/>
            <pc:sldMk cId="2374484315" sldId="262"/>
            <ac:picMk id="6" creationId="{EEFFD0CA-8C81-4398-95DA-E9317501B64D}"/>
          </ac:picMkLst>
        </pc:picChg>
      </pc:sldChg>
      <pc:sldChg chg="addSp delSp modSp new mod setBg">
        <pc:chgData name="VŨ NGỌC QUANG" userId="23fcd8bb9e19aa0b" providerId="LiveId" clId="{2F066514-D28E-4911-B7D4-CDBC4F12AC83}" dt="2021-09-11T13:53:59.455" v="15785" actId="313"/>
        <pc:sldMkLst>
          <pc:docMk/>
          <pc:sldMk cId="1747007820" sldId="263"/>
        </pc:sldMkLst>
        <pc:spChg chg="mod ord">
          <ac:chgData name="VŨ NGỌC QUANG" userId="23fcd8bb9e19aa0b" providerId="LiveId" clId="{2F066514-D28E-4911-B7D4-CDBC4F12AC83}" dt="2021-09-11T13:53:59.455" v="15785" actId="313"/>
          <ac:spMkLst>
            <pc:docMk/>
            <pc:sldMk cId="1747007820" sldId="263"/>
            <ac:spMk id="2" creationId="{4B767D57-D6F8-4388-8126-47337FF0F3D6}"/>
          </ac:spMkLst>
        </pc:spChg>
        <pc:spChg chg="del">
          <ac:chgData name="VŨ NGỌC QUANG" userId="23fcd8bb9e19aa0b" providerId="LiveId" clId="{2F066514-D28E-4911-B7D4-CDBC4F12AC83}" dt="2021-08-01T03:12:52.453" v="789"/>
          <ac:spMkLst>
            <pc:docMk/>
            <pc:sldMk cId="1747007820" sldId="263"/>
            <ac:spMk id="3" creationId="{23B69320-CE53-4456-8162-0B79568D837C}"/>
          </ac:spMkLst>
        </pc:spChg>
        <pc:spChg chg="add del">
          <ac:chgData name="VŨ NGỌC QUANG" userId="23fcd8bb9e19aa0b" providerId="LiveId" clId="{2F066514-D28E-4911-B7D4-CDBC4F12AC83}" dt="2021-08-01T03:13:09.233" v="792" actId="26606"/>
          <ac:spMkLst>
            <pc:docMk/>
            <pc:sldMk cId="1747007820" sldId="263"/>
            <ac:spMk id="9" creationId="{C2E129B7-1F62-484F-8A96-E7E6A0803275}"/>
          </ac:spMkLst>
        </pc:spChg>
        <pc:spChg chg="add del mod">
          <ac:chgData name="VŨ NGỌC QUANG" userId="23fcd8bb9e19aa0b" providerId="LiveId" clId="{2F066514-D28E-4911-B7D4-CDBC4F12AC83}" dt="2021-08-01T03:13:48.823" v="803" actId="26606"/>
          <ac:spMkLst>
            <pc:docMk/>
            <pc:sldMk cId="1747007820" sldId="263"/>
            <ac:spMk id="11" creationId="{7A031072-3B62-4E58-B8E1-2C1946A0D919}"/>
          </ac:spMkLst>
        </pc:spChg>
        <pc:spChg chg="add del">
          <ac:chgData name="VŨ NGỌC QUANG" userId="23fcd8bb9e19aa0b" providerId="LiveId" clId="{2F066514-D28E-4911-B7D4-CDBC4F12AC83}" dt="2021-08-01T03:13:25.399" v="796" actId="26606"/>
          <ac:spMkLst>
            <pc:docMk/>
            <pc:sldMk cId="1747007820" sldId="263"/>
            <ac:spMk id="17" creationId="{9F79630B-0F0B-446E-A637-38FA8F61D10E}"/>
          </ac:spMkLst>
        </pc:spChg>
        <pc:spChg chg="add del">
          <ac:chgData name="VŨ NGỌC QUANG" userId="23fcd8bb9e19aa0b" providerId="LiveId" clId="{2F066514-D28E-4911-B7D4-CDBC4F12AC83}" dt="2021-08-01T03:13:25.399" v="796" actId="26606"/>
          <ac:spMkLst>
            <pc:docMk/>
            <pc:sldMk cId="1747007820" sldId="263"/>
            <ac:spMk id="19" creationId="{B3437C99-FC8E-4311-B48A-F0C4C329B154}"/>
          </ac:spMkLst>
        </pc:spChg>
        <pc:spChg chg="add del">
          <ac:chgData name="VŨ NGỌC QUANG" userId="23fcd8bb9e19aa0b" providerId="LiveId" clId="{2F066514-D28E-4911-B7D4-CDBC4F12AC83}" dt="2021-08-01T03:13:42.981" v="798" actId="26606"/>
          <ac:spMkLst>
            <pc:docMk/>
            <pc:sldMk cId="1747007820" sldId="263"/>
            <ac:spMk id="21" creationId="{F13C74B1-5B17-4795-BED0-7140497B445A}"/>
          </ac:spMkLst>
        </pc:spChg>
        <pc:spChg chg="add del">
          <ac:chgData name="VŨ NGỌC QUANG" userId="23fcd8bb9e19aa0b" providerId="LiveId" clId="{2F066514-D28E-4911-B7D4-CDBC4F12AC83}" dt="2021-08-01T03:13:42.981" v="798" actId="26606"/>
          <ac:spMkLst>
            <pc:docMk/>
            <pc:sldMk cId="1747007820" sldId="263"/>
            <ac:spMk id="22" creationId="{D4974D33-8DC5-464E-8C6D-BE58F0669C17}"/>
          </ac:spMkLst>
        </pc:spChg>
        <pc:spChg chg="add del">
          <ac:chgData name="VŨ NGỌC QUANG" userId="23fcd8bb9e19aa0b" providerId="LiveId" clId="{2F066514-D28E-4911-B7D4-CDBC4F12AC83}" dt="2021-08-01T03:13:44.498" v="800" actId="26606"/>
          <ac:spMkLst>
            <pc:docMk/>
            <pc:sldMk cId="1747007820" sldId="263"/>
            <ac:spMk id="24" creationId="{9F79630B-0F0B-446E-A637-38FA8F61D10E}"/>
          </ac:spMkLst>
        </pc:spChg>
        <pc:spChg chg="add del">
          <ac:chgData name="VŨ NGỌC QUANG" userId="23fcd8bb9e19aa0b" providerId="LiveId" clId="{2F066514-D28E-4911-B7D4-CDBC4F12AC83}" dt="2021-08-01T03:13:44.498" v="800" actId="26606"/>
          <ac:spMkLst>
            <pc:docMk/>
            <pc:sldMk cId="1747007820" sldId="263"/>
            <ac:spMk id="25" creationId="{B3437C99-FC8E-4311-B48A-F0C4C329B154}"/>
          </ac:spMkLst>
        </pc:spChg>
        <pc:spChg chg="add del">
          <ac:chgData name="VŨ NGỌC QUANG" userId="23fcd8bb9e19aa0b" providerId="LiveId" clId="{2F066514-D28E-4911-B7D4-CDBC4F12AC83}" dt="2021-08-01T03:13:48.823" v="802" actId="26606"/>
          <ac:spMkLst>
            <pc:docMk/>
            <pc:sldMk cId="1747007820" sldId="263"/>
            <ac:spMk id="27" creationId="{2CAD20A5-B9BF-4C29-B1C0-882CF36B433A}"/>
          </ac:spMkLst>
        </pc:spChg>
        <pc:spChg chg="add del">
          <ac:chgData name="VŨ NGỌC QUANG" userId="23fcd8bb9e19aa0b" providerId="LiveId" clId="{2F066514-D28E-4911-B7D4-CDBC4F12AC83}" dt="2021-08-01T03:13:48.823" v="802" actId="26606"/>
          <ac:spMkLst>
            <pc:docMk/>
            <pc:sldMk cId="1747007820" sldId="263"/>
            <ac:spMk id="28" creationId="{7283847B-B7B4-4D47-875A-C45ADEF4C2C9}"/>
          </ac:spMkLst>
        </pc:spChg>
        <pc:picChg chg="add mod ord">
          <ac:chgData name="VŨ NGỌC QUANG" userId="23fcd8bb9e19aa0b" providerId="LiveId" clId="{2F066514-D28E-4911-B7D4-CDBC4F12AC83}" dt="2021-08-01T03:23:39.669" v="1251" actId="14100"/>
          <ac:picMkLst>
            <pc:docMk/>
            <pc:sldMk cId="1747007820" sldId="263"/>
            <ac:picMk id="5" creationId="{7FF3831F-E8CC-4DED-A716-2406BEE8FCFD}"/>
          </ac:picMkLst>
        </pc:picChg>
        <pc:cxnChg chg="add del">
          <ac:chgData name="VŨ NGỌC QUANG" userId="23fcd8bb9e19aa0b" providerId="LiveId" clId="{2F066514-D28E-4911-B7D4-CDBC4F12AC83}" dt="2021-08-01T03:13:48.823" v="803" actId="26606"/>
          <ac:cxnSpMkLst>
            <pc:docMk/>
            <pc:sldMk cId="1747007820" sldId="263"/>
            <ac:cxnSpMk id="12" creationId="{A7F400EE-A8A5-48AF-B4D6-291B52C6F0B0}"/>
          </ac:cxnSpMkLst>
        </pc:cxnChg>
      </pc:sldChg>
      <pc:sldChg chg="addSp delSp modSp new mod setBg modAnim setClrOvrMap">
        <pc:chgData name="VŨ NGỌC QUANG" userId="23fcd8bb9e19aa0b" providerId="LiveId" clId="{2F066514-D28E-4911-B7D4-CDBC4F12AC83}" dt="2021-09-11T13:54:52.170" v="15789" actId="207"/>
        <pc:sldMkLst>
          <pc:docMk/>
          <pc:sldMk cId="1601692235" sldId="264"/>
        </pc:sldMkLst>
        <pc:spChg chg="del mod">
          <ac:chgData name="VŨ NGỌC QUANG" userId="23fcd8bb9e19aa0b" providerId="LiveId" clId="{2F066514-D28E-4911-B7D4-CDBC4F12AC83}" dt="2021-08-01T13:11:52.392" v="1563" actId="21"/>
          <ac:spMkLst>
            <pc:docMk/>
            <pc:sldMk cId="1601692235" sldId="264"/>
            <ac:spMk id="2" creationId="{893CECEA-A2DE-47ED-9995-ACE4285A9591}"/>
          </ac:spMkLst>
        </pc:spChg>
        <pc:spChg chg="del">
          <ac:chgData name="VŨ NGỌC QUANG" userId="23fcd8bb9e19aa0b" providerId="LiveId" clId="{2F066514-D28E-4911-B7D4-CDBC4F12AC83}" dt="2021-08-01T13:12:47.582" v="1568"/>
          <ac:spMkLst>
            <pc:docMk/>
            <pc:sldMk cId="1601692235" sldId="264"/>
            <ac:spMk id="3" creationId="{5C92812C-2878-4BE1-89F6-204EB3770FB9}"/>
          </ac:spMkLst>
        </pc:spChg>
        <pc:spChg chg="add mod">
          <ac:chgData name="VŨ NGỌC QUANG" userId="23fcd8bb9e19aa0b" providerId="LiveId" clId="{2F066514-D28E-4911-B7D4-CDBC4F12AC83}" dt="2021-09-11T13:54:52.170" v="15789" actId="207"/>
          <ac:spMkLst>
            <pc:docMk/>
            <pc:sldMk cId="1601692235" sldId="264"/>
            <ac:spMk id="13" creationId="{884B4EE1-DA8B-4954-B9EF-E4AB10250E70}"/>
          </ac:spMkLst>
        </pc:spChg>
        <pc:spChg chg="add mod">
          <ac:chgData name="VŨ NGỌC QUANG" userId="23fcd8bb9e19aa0b" providerId="LiveId" clId="{2F066514-D28E-4911-B7D4-CDBC4F12AC83}" dt="2021-08-01T13:18:14.417" v="1816" actId="113"/>
          <ac:spMkLst>
            <pc:docMk/>
            <pc:sldMk cId="1601692235" sldId="264"/>
            <ac:spMk id="14" creationId="{623631B5-B8B6-4D7A-B3EC-60CCDC6ABC3C}"/>
          </ac:spMkLst>
        </pc:spChg>
        <pc:spChg chg="add del mod">
          <ac:chgData name="VŨ NGỌC QUANG" userId="23fcd8bb9e19aa0b" providerId="LiveId" clId="{2F066514-D28E-4911-B7D4-CDBC4F12AC83}" dt="2021-08-01T13:20:45.863" v="1841" actId="21"/>
          <ac:spMkLst>
            <pc:docMk/>
            <pc:sldMk cId="1601692235" sldId="264"/>
            <ac:spMk id="15" creationId="{8D559C74-2025-4745-B0CC-119BC9E79185}"/>
          </ac:spMkLst>
        </pc:spChg>
        <pc:spChg chg="add mod">
          <ac:chgData name="VŨ NGỌC QUANG" userId="23fcd8bb9e19aa0b" providerId="LiveId" clId="{2F066514-D28E-4911-B7D4-CDBC4F12AC83}" dt="2021-08-01T13:18:17.869" v="1817" actId="113"/>
          <ac:spMkLst>
            <pc:docMk/>
            <pc:sldMk cId="1601692235" sldId="264"/>
            <ac:spMk id="16" creationId="{F4B8C88C-AA80-46C9-A3F3-F4A31CBEF720}"/>
          </ac:spMkLst>
        </pc:spChg>
        <pc:spChg chg="add mod">
          <ac:chgData name="VŨ NGỌC QUANG" userId="23fcd8bb9e19aa0b" providerId="LiveId" clId="{2F066514-D28E-4911-B7D4-CDBC4F12AC83}" dt="2021-08-01T13:18:22.286" v="1818" actId="113"/>
          <ac:spMkLst>
            <pc:docMk/>
            <pc:sldMk cId="1601692235" sldId="264"/>
            <ac:spMk id="17" creationId="{502D2994-D133-4816-94FC-CA4ADF562E14}"/>
          </ac:spMkLst>
        </pc:spChg>
        <pc:spChg chg="add del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18" creationId="{153860BD-2B77-4099-8348-E7AB857CDF6C}"/>
          </ac:spMkLst>
        </pc:spChg>
        <pc:spChg chg="add mod">
          <ac:chgData name="VŨ NGỌC QUANG" userId="23fcd8bb9e19aa0b" providerId="LiveId" clId="{2F066514-D28E-4911-B7D4-CDBC4F12AC83}" dt="2021-08-01T13:18:25.429" v="1819" actId="113"/>
          <ac:spMkLst>
            <pc:docMk/>
            <pc:sldMk cId="1601692235" sldId="264"/>
            <ac:spMk id="19" creationId="{97806EF4-3E1D-4313-B4E5-D350F6745EB8}"/>
          </ac:spMkLst>
        </pc:spChg>
        <pc:spChg chg="add del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20" creationId="{95C8260E-968F-44E8-A823-ABB431311926}"/>
          </ac:spMkLst>
        </pc:spChg>
        <pc:spChg chg="add del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22" creationId="{2C1BBA94-3F40-40AA-8BB9-E69E25E537C1}"/>
          </ac:spMkLst>
        </pc:spChg>
        <pc:spChg chg="add del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24" creationId="{FE43805F-24A6-46A4-B19B-54F28347355C}"/>
          </ac:spMkLst>
        </pc:spChg>
        <pc:spChg chg="add del">
          <ac:chgData name="VŨ NGỌC QUANG" userId="23fcd8bb9e19aa0b" providerId="LiveId" clId="{2F066514-D28E-4911-B7D4-CDBC4F12AC83}" dt="2021-08-01T13:13:55.123" v="1588" actId="26606"/>
          <ac:spMkLst>
            <pc:docMk/>
            <pc:sldMk cId="1601692235" sldId="264"/>
            <ac:spMk id="29" creationId="{93062723-6941-4ABE-8146-AC6FA530BA4C}"/>
          </ac:spMkLst>
        </pc:spChg>
        <pc:spChg chg="add del">
          <ac:chgData name="VŨ NGỌC QUANG" userId="23fcd8bb9e19aa0b" providerId="LiveId" clId="{2F066514-D28E-4911-B7D4-CDBC4F12AC83}" dt="2021-08-01T13:13:55.123" v="1588" actId="26606"/>
          <ac:spMkLst>
            <pc:docMk/>
            <pc:sldMk cId="1601692235" sldId="264"/>
            <ac:spMk id="31" creationId="{917859B3-4C91-478D-929D-BB6433F90849}"/>
          </ac:spMkLst>
        </pc:spChg>
        <pc:spChg chg="add del">
          <ac:chgData name="VŨ NGỌC QUANG" userId="23fcd8bb9e19aa0b" providerId="LiveId" clId="{2F066514-D28E-4911-B7D4-CDBC4F12AC83}" dt="2021-08-01T13:13:55.123" v="1588" actId="26606"/>
          <ac:spMkLst>
            <pc:docMk/>
            <pc:sldMk cId="1601692235" sldId="264"/>
            <ac:spMk id="33" creationId="{6283FBD2-A663-469F-855C-06D86E3C1161}"/>
          </ac:spMkLst>
        </pc:spChg>
        <pc:spChg chg="add del">
          <ac:chgData name="VŨ NGỌC QUANG" userId="23fcd8bb9e19aa0b" providerId="LiveId" clId="{2F066514-D28E-4911-B7D4-CDBC4F12AC83}" dt="2021-08-01T13:13:55.123" v="1588" actId="26606"/>
          <ac:spMkLst>
            <pc:docMk/>
            <pc:sldMk cId="1601692235" sldId="264"/>
            <ac:spMk id="35" creationId="{8A1279FC-7441-4E55-B082-2774E6316482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37" creationId="{06585B74-DAF6-470E-B2F3-B5530A709AAC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38" creationId="{99CEE05D-F25C-4EC3-B527-D9C999E335CD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39" creationId="{30BAD96F-CE2F-4682-99B8-0DD9E6AE2BED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40" creationId="{4F036726-0C05-446E-91C3-B986EBEA055E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41" creationId="{A310ABCD-C34B-42D1-9BEB-47755A3EA36C}"/>
          </ac:spMkLst>
        </pc:spChg>
        <pc:spChg chg="add del">
          <ac:chgData name="VŨ NGỌC QUANG" userId="23fcd8bb9e19aa0b" providerId="LiveId" clId="{2F066514-D28E-4911-B7D4-CDBC4F12AC83}" dt="2021-08-01T13:13:59.545" v="1590" actId="26606"/>
          <ac:spMkLst>
            <pc:docMk/>
            <pc:sldMk cId="1601692235" sldId="264"/>
            <ac:spMk id="42" creationId="{F38AB6A2-89F7-43B5-B608-50DFC740DEBF}"/>
          </ac:spMkLst>
        </pc:spChg>
        <pc:spChg chg="add del">
          <ac:chgData name="VŨ NGỌC QUANG" userId="23fcd8bb9e19aa0b" providerId="LiveId" clId="{2F066514-D28E-4911-B7D4-CDBC4F12AC83}" dt="2021-08-01T13:14:04.092" v="1592" actId="26606"/>
          <ac:spMkLst>
            <pc:docMk/>
            <pc:sldMk cId="1601692235" sldId="264"/>
            <ac:spMk id="44" creationId="{93062723-6941-4ABE-8146-AC6FA530BA4C}"/>
          </ac:spMkLst>
        </pc:spChg>
        <pc:spChg chg="add del">
          <ac:chgData name="VŨ NGỌC QUANG" userId="23fcd8bb9e19aa0b" providerId="LiveId" clId="{2F066514-D28E-4911-B7D4-CDBC4F12AC83}" dt="2021-08-01T13:14:04.092" v="1592" actId="26606"/>
          <ac:spMkLst>
            <pc:docMk/>
            <pc:sldMk cId="1601692235" sldId="264"/>
            <ac:spMk id="45" creationId="{917859B3-4C91-478D-929D-BB6433F90849}"/>
          </ac:spMkLst>
        </pc:spChg>
        <pc:spChg chg="add del">
          <ac:chgData name="VŨ NGỌC QUANG" userId="23fcd8bb9e19aa0b" providerId="LiveId" clId="{2F066514-D28E-4911-B7D4-CDBC4F12AC83}" dt="2021-08-01T13:14:04.092" v="1592" actId="26606"/>
          <ac:spMkLst>
            <pc:docMk/>
            <pc:sldMk cId="1601692235" sldId="264"/>
            <ac:spMk id="46" creationId="{6283FBD2-A663-469F-855C-06D86E3C1161}"/>
          </ac:spMkLst>
        </pc:spChg>
        <pc:spChg chg="add del">
          <ac:chgData name="VŨ NGỌC QUANG" userId="23fcd8bb9e19aa0b" providerId="LiveId" clId="{2F066514-D28E-4911-B7D4-CDBC4F12AC83}" dt="2021-08-01T13:14:04.092" v="1592" actId="26606"/>
          <ac:spMkLst>
            <pc:docMk/>
            <pc:sldMk cId="1601692235" sldId="264"/>
            <ac:spMk id="47" creationId="{8A1279FC-7441-4E55-B082-2774E6316482}"/>
          </ac:spMkLst>
        </pc:spChg>
        <pc:spChg chg="add del">
          <ac:chgData name="VŨ NGỌC QUANG" userId="23fcd8bb9e19aa0b" providerId="LiveId" clId="{2F066514-D28E-4911-B7D4-CDBC4F12AC83}" dt="2021-08-01T13:14:08.377" v="1594" actId="26606"/>
          <ac:spMkLst>
            <pc:docMk/>
            <pc:sldMk cId="1601692235" sldId="264"/>
            <ac:spMk id="54" creationId="{D7A453D2-15D8-4403-815F-291FA16340D9}"/>
          </ac:spMkLst>
        </pc:spChg>
        <pc:spChg chg="add del">
          <ac:chgData name="VŨ NGỌC QUANG" userId="23fcd8bb9e19aa0b" providerId="LiveId" clId="{2F066514-D28E-4911-B7D4-CDBC4F12AC83}" dt="2021-08-01T13:14:08.377" v="1594" actId="26606"/>
          <ac:spMkLst>
            <pc:docMk/>
            <pc:sldMk cId="1601692235" sldId="264"/>
            <ac:spMk id="55" creationId="{E2D3D3F2-ABBB-4453-B1C5-1BEBF7E4DD56}"/>
          </ac:spMkLst>
        </pc:spChg>
        <pc:spChg chg="add del">
          <ac:chgData name="VŨ NGỌC QUANG" userId="23fcd8bb9e19aa0b" providerId="LiveId" clId="{2F066514-D28E-4911-B7D4-CDBC4F12AC83}" dt="2021-08-01T13:14:08.377" v="1594" actId="26606"/>
          <ac:spMkLst>
            <pc:docMk/>
            <pc:sldMk cId="1601692235" sldId="264"/>
            <ac:spMk id="56" creationId="{8161EA6B-09CA-445B-AB0D-8DF76FA92DEF}"/>
          </ac:spMkLst>
        </pc:spChg>
        <pc:spChg chg="add del">
          <ac:chgData name="VŨ NGỌC QUANG" userId="23fcd8bb9e19aa0b" providerId="LiveId" clId="{2F066514-D28E-4911-B7D4-CDBC4F12AC83}" dt="2021-08-01T13:14:08.377" v="1594" actId="26606"/>
          <ac:spMkLst>
            <pc:docMk/>
            <pc:sldMk cId="1601692235" sldId="264"/>
            <ac:spMk id="71" creationId="{B8114C98-A349-4111-A123-E8EAB86ABE30}"/>
          </ac:spMkLst>
        </pc:spChg>
        <pc:spChg chg="add mod">
          <ac:chgData name="VŨ NGỌC QUANG" userId="23fcd8bb9e19aa0b" providerId="LiveId" clId="{2F066514-D28E-4911-B7D4-CDBC4F12AC83}" dt="2021-09-11T13:54:13.821" v="15786" actId="113"/>
          <ac:spMkLst>
            <pc:docMk/>
            <pc:sldMk cId="1601692235" sldId="264"/>
            <ac:spMk id="72" creationId="{5D2B5C60-D413-48D9-9F31-99C5C49141C7}"/>
          </ac:spMkLst>
        </pc:spChg>
        <pc:spChg chg="add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73" creationId="{93062723-6941-4ABE-8146-AC6FA530BA4C}"/>
          </ac:spMkLst>
        </pc:spChg>
        <pc:spChg chg="add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74" creationId="{917859B3-4C91-478D-929D-BB6433F90849}"/>
          </ac:spMkLst>
        </pc:spChg>
        <pc:spChg chg="add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75" creationId="{6283FBD2-A663-469F-855C-06D86E3C1161}"/>
          </ac:spMkLst>
        </pc:spChg>
        <pc:spChg chg="add">
          <ac:chgData name="VŨ NGỌC QUANG" userId="23fcd8bb9e19aa0b" providerId="LiveId" clId="{2F066514-D28E-4911-B7D4-CDBC4F12AC83}" dt="2021-08-01T13:14:08.385" v="1595" actId="26606"/>
          <ac:spMkLst>
            <pc:docMk/>
            <pc:sldMk cId="1601692235" sldId="264"/>
            <ac:spMk id="76" creationId="{8A1279FC-7441-4E55-B082-2774E6316482}"/>
          </ac:spMkLst>
        </pc:spChg>
        <pc:grpChg chg="add del">
          <ac:chgData name="VŨ NGỌC QUANG" userId="23fcd8bb9e19aa0b" providerId="LiveId" clId="{2F066514-D28E-4911-B7D4-CDBC4F12AC83}" dt="2021-08-01T13:14:08.377" v="1594" actId="26606"/>
          <ac:grpSpMkLst>
            <pc:docMk/>
            <pc:sldMk cId="1601692235" sldId="264"/>
            <ac:grpSpMk id="49" creationId="{670FB431-AE18-414D-92F4-1D12D1991152}"/>
          </ac:grpSpMkLst>
        </pc:grpChg>
        <pc:grpChg chg="add del">
          <ac:chgData name="VŨ NGỌC QUANG" userId="23fcd8bb9e19aa0b" providerId="LiveId" clId="{2F066514-D28E-4911-B7D4-CDBC4F12AC83}" dt="2021-08-01T13:14:08.377" v="1594" actId="26606"/>
          <ac:grpSpMkLst>
            <pc:docMk/>
            <pc:sldMk cId="1601692235" sldId="264"/>
            <ac:grpSpMk id="57" creationId="{8214E4A5-A0D2-42C4-8D14-D2A7E495F041}"/>
          </ac:grpSpMkLst>
        </pc:grpChg>
        <pc:grpChg chg="add del">
          <ac:chgData name="VŨ NGỌC QUANG" userId="23fcd8bb9e19aa0b" providerId="LiveId" clId="{2F066514-D28E-4911-B7D4-CDBC4F12AC83}" dt="2021-08-01T13:14:08.377" v="1594" actId="26606"/>
          <ac:grpSpMkLst>
            <pc:docMk/>
            <pc:sldMk cId="1601692235" sldId="264"/>
            <ac:grpSpMk id="62" creationId="{7F277EAE-FC73-4AE5-9BDB-0BE814F95405}"/>
          </ac:grpSpMkLst>
        </pc:grpChg>
        <pc:grpChg chg="add del">
          <ac:chgData name="VŨ NGỌC QUANG" userId="23fcd8bb9e19aa0b" providerId="LiveId" clId="{2F066514-D28E-4911-B7D4-CDBC4F12AC83}" dt="2021-08-01T13:14:08.377" v="1594" actId="26606"/>
          <ac:grpSpMkLst>
            <pc:docMk/>
            <pc:sldMk cId="1601692235" sldId="264"/>
            <ac:grpSpMk id="67" creationId="{AF19A774-30A5-488B-9BAF-629C6440294E}"/>
          </ac:grpSpMkLst>
        </pc:grpChg>
        <pc:picChg chg="add mod ord">
          <ac:chgData name="VŨ NGỌC QUANG" userId="23fcd8bb9e19aa0b" providerId="LiveId" clId="{2F066514-D28E-4911-B7D4-CDBC4F12AC83}" dt="2021-08-01T13:17:16.160" v="1730" actId="1076"/>
          <ac:picMkLst>
            <pc:docMk/>
            <pc:sldMk cId="1601692235" sldId="264"/>
            <ac:picMk id="5" creationId="{62BF45C2-083A-44A6-A4C7-1C4D6173A56A}"/>
          </ac:picMkLst>
        </pc:picChg>
        <pc:picChg chg="add mod ord">
          <ac:chgData name="VŨ NGỌC QUANG" userId="23fcd8bb9e19aa0b" providerId="LiveId" clId="{2F066514-D28E-4911-B7D4-CDBC4F12AC83}" dt="2021-08-01T13:14:45.882" v="1601" actId="1076"/>
          <ac:picMkLst>
            <pc:docMk/>
            <pc:sldMk cId="1601692235" sldId="264"/>
            <ac:picMk id="7" creationId="{1E7A99FA-1FC2-4C56-9AC8-9F60897CFA53}"/>
          </ac:picMkLst>
        </pc:picChg>
        <pc:picChg chg="add mod">
          <ac:chgData name="VŨ NGỌC QUANG" userId="23fcd8bb9e19aa0b" providerId="LiveId" clId="{2F066514-D28E-4911-B7D4-CDBC4F12AC83}" dt="2021-08-01T13:15:04.915" v="1604" actId="1076"/>
          <ac:picMkLst>
            <pc:docMk/>
            <pc:sldMk cId="1601692235" sldId="264"/>
            <ac:picMk id="9" creationId="{CDD1E320-5132-46E9-A1A4-F9F8A99EF700}"/>
          </ac:picMkLst>
        </pc:picChg>
        <pc:picChg chg="add mod ord">
          <ac:chgData name="VŨ NGỌC QUANG" userId="23fcd8bb9e19aa0b" providerId="LiveId" clId="{2F066514-D28E-4911-B7D4-CDBC4F12AC83}" dt="2021-08-01T13:14:52.114" v="1603" actId="1076"/>
          <ac:picMkLst>
            <pc:docMk/>
            <pc:sldMk cId="1601692235" sldId="264"/>
            <ac:picMk id="11" creationId="{D58E7F19-A725-4D0E-8713-D6949A5EDBDF}"/>
          </ac:picMkLst>
        </pc:picChg>
      </pc:sldChg>
      <pc:sldChg chg="addSp delSp modSp new mod setBg setClrOvrMap">
        <pc:chgData name="VŨ NGỌC QUANG" userId="23fcd8bb9e19aa0b" providerId="LiveId" clId="{2F066514-D28E-4911-B7D4-CDBC4F12AC83}" dt="2021-09-11T13:55:50.549" v="15794" actId="1076"/>
        <pc:sldMkLst>
          <pc:docMk/>
          <pc:sldMk cId="2943390304" sldId="265"/>
        </pc:sldMkLst>
        <pc:spChg chg="mod">
          <ac:chgData name="VŨ NGỌC QUANG" userId="23fcd8bb9e19aa0b" providerId="LiveId" clId="{2F066514-D28E-4911-B7D4-CDBC4F12AC83}" dt="2021-09-11T13:55:50.549" v="15794" actId="1076"/>
          <ac:spMkLst>
            <pc:docMk/>
            <pc:sldMk cId="2943390304" sldId="265"/>
            <ac:spMk id="2" creationId="{8736EEE3-BEB8-479E-BA89-5AF765459E4F}"/>
          </ac:spMkLst>
        </pc:spChg>
        <pc:spChg chg="del mod ord">
          <ac:chgData name="VŨ NGỌC QUANG" userId="23fcd8bb9e19aa0b" providerId="LiveId" clId="{2F066514-D28E-4911-B7D4-CDBC4F12AC83}" dt="2021-08-01T13:25:20.889" v="1877" actId="21"/>
          <ac:spMkLst>
            <pc:docMk/>
            <pc:sldMk cId="2943390304" sldId="265"/>
            <ac:spMk id="3" creationId="{6DB9EF92-2987-4563-A0A4-8FA71A9ABA08}"/>
          </ac:spMkLst>
        </pc:spChg>
        <pc:spChg chg="add del">
          <ac:chgData name="VŨ NGỌC QUANG" userId="23fcd8bb9e19aa0b" providerId="LiveId" clId="{2F066514-D28E-4911-B7D4-CDBC4F12AC83}" dt="2021-08-01T13:23:06.018" v="1850" actId="26606"/>
          <ac:spMkLst>
            <pc:docMk/>
            <pc:sldMk cId="2943390304" sldId="265"/>
            <ac:spMk id="12" creationId="{1022CA72-2A63-428F-B586-37BA5AB6D265}"/>
          </ac:spMkLst>
        </pc:spChg>
        <pc:spChg chg="add del">
          <ac:chgData name="VŨ NGỌC QUANG" userId="23fcd8bb9e19aa0b" providerId="LiveId" clId="{2F066514-D28E-4911-B7D4-CDBC4F12AC83}" dt="2021-08-01T13:23:06.018" v="1850" actId="26606"/>
          <ac:spMkLst>
            <pc:docMk/>
            <pc:sldMk cId="2943390304" sldId="265"/>
            <ac:spMk id="14" creationId="{95C8260E-968F-44E8-A823-ABB431311926}"/>
          </ac:spMkLst>
        </pc:spChg>
        <pc:spChg chg="add del">
          <ac:chgData name="VŨ NGỌC QUANG" userId="23fcd8bb9e19aa0b" providerId="LiveId" clId="{2F066514-D28E-4911-B7D4-CDBC4F12AC83}" dt="2021-08-01T13:23:06.018" v="1850" actId="26606"/>
          <ac:spMkLst>
            <pc:docMk/>
            <pc:sldMk cId="2943390304" sldId="265"/>
            <ac:spMk id="16" creationId="{2C1BBA94-3F40-40AA-8BB9-E69E25E537C1}"/>
          </ac:spMkLst>
        </pc:spChg>
        <pc:spChg chg="add del">
          <ac:chgData name="VŨ NGỌC QUANG" userId="23fcd8bb9e19aa0b" providerId="LiveId" clId="{2F066514-D28E-4911-B7D4-CDBC4F12AC83}" dt="2021-08-01T13:23:06.018" v="1850" actId="26606"/>
          <ac:spMkLst>
            <pc:docMk/>
            <pc:sldMk cId="2943390304" sldId="265"/>
            <ac:spMk id="18" creationId="{FE43805F-24A6-46A4-B19B-54F28347355C}"/>
          </ac:spMkLst>
        </pc:spChg>
        <pc:spChg chg="add del">
          <ac:chgData name="VŨ NGỌC QUANG" userId="23fcd8bb9e19aa0b" providerId="LiveId" clId="{2F066514-D28E-4911-B7D4-CDBC4F12AC83}" dt="2021-08-01T13:23:11.489" v="1852" actId="26606"/>
          <ac:spMkLst>
            <pc:docMk/>
            <pc:sldMk cId="2943390304" sldId="265"/>
            <ac:spMk id="20" creationId="{6D24BC9E-AC6A-42EE-AFD8-B290720B841F}"/>
          </ac:spMkLst>
        </pc:spChg>
        <pc:spChg chg="add del">
          <ac:chgData name="VŨ NGỌC QUANG" userId="23fcd8bb9e19aa0b" providerId="LiveId" clId="{2F066514-D28E-4911-B7D4-CDBC4F12AC83}" dt="2021-08-01T13:23:11.489" v="1852" actId="26606"/>
          <ac:spMkLst>
            <pc:docMk/>
            <pc:sldMk cId="2943390304" sldId="265"/>
            <ac:spMk id="21" creationId="{0990C621-3B8B-4820-8328-D47EF7CE823C}"/>
          </ac:spMkLst>
        </pc:spChg>
        <pc:spChg chg="add del">
          <ac:chgData name="VŨ NGỌC QUANG" userId="23fcd8bb9e19aa0b" providerId="LiveId" clId="{2F066514-D28E-4911-B7D4-CDBC4F12AC83}" dt="2021-08-01T13:23:11.489" v="1852" actId="26606"/>
          <ac:spMkLst>
            <pc:docMk/>
            <pc:sldMk cId="2943390304" sldId="265"/>
            <ac:spMk id="22" creationId="{C1A2385B-1D2A-4E17-84FA-6CB7F0AAE473}"/>
          </ac:spMkLst>
        </pc:spChg>
        <pc:spChg chg="add del">
          <ac:chgData name="VŨ NGỌC QUANG" userId="23fcd8bb9e19aa0b" providerId="LiveId" clId="{2F066514-D28E-4911-B7D4-CDBC4F12AC83}" dt="2021-08-01T13:23:11.489" v="1852" actId="26606"/>
          <ac:spMkLst>
            <pc:docMk/>
            <pc:sldMk cId="2943390304" sldId="265"/>
            <ac:spMk id="23" creationId="{5E791F2F-79DB-4CC0-9FA1-001E3E91E8B7}"/>
          </ac:spMkLst>
        </pc:spChg>
        <pc:spChg chg="add del">
          <ac:chgData name="VŨ NGỌC QUANG" userId="23fcd8bb9e19aa0b" providerId="LiveId" clId="{2F066514-D28E-4911-B7D4-CDBC4F12AC83}" dt="2021-08-01T13:23:32.907" v="1854" actId="26606"/>
          <ac:spMkLst>
            <pc:docMk/>
            <pc:sldMk cId="2943390304" sldId="265"/>
            <ac:spMk id="25" creationId="{A51A0227-072A-4F5F-928C-E2C3E5CCD10C}"/>
          </ac:spMkLst>
        </pc:spChg>
        <pc:spChg chg="add del">
          <ac:chgData name="VŨ NGỌC QUANG" userId="23fcd8bb9e19aa0b" providerId="LiveId" clId="{2F066514-D28E-4911-B7D4-CDBC4F12AC83}" dt="2021-08-01T13:23:32.907" v="1854" actId="26606"/>
          <ac:spMkLst>
            <pc:docMk/>
            <pc:sldMk cId="2943390304" sldId="265"/>
            <ac:spMk id="26" creationId="{35D99776-4B38-47DF-A302-11AD9AF87ACA}"/>
          </ac:spMkLst>
        </pc:spChg>
        <pc:spChg chg="add del">
          <ac:chgData name="VŨ NGỌC QUANG" userId="23fcd8bb9e19aa0b" providerId="LiveId" clId="{2F066514-D28E-4911-B7D4-CDBC4F12AC83}" dt="2021-08-01T13:23:50.755" v="1856" actId="26606"/>
          <ac:spMkLst>
            <pc:docMk/>
            <pc:sldMk cId="2943390304" sldId="265"/>
            <ac:spMk id="28" creationId="{2032B1E8-BC40-4380-97A6-14C0320AE1C0}"/>
          </ac:spMkLst>
        </pc:spChg>
        <pc:spChg chg="add del">
          <ac:chgData name="VŨ NGỌC QUANG" userId="23fcd8bb9e19aa0b" providerId="LiveId" clId="{2F066514-D28E-4911-B7D4-CDBC4F12AC83}" dt="2021-08-01T13:23:50.755" v="1856" actId="26606"/>
          <ac:spMkLst>
            <pc:docMk/>
            <pc:sldMk cId="2943390304" sldId="265"/>
            <ac:spMk id="29" creationId="{82BEABD9-E1ED-49C7-8734-5494C88EE5A7}"/>
          </ac:spMkLst>
        </pc:spChg>
        <pc:spChg chg="add del">
          <ac:chgData name="VŨ NGỌC QUANG" userId="23fcd8bb9e19aa0b" providerId="LiveId" clId="{2F066514-D28E-4911-B7D4-CDBC4F12AC83}" dt="2021-08-01T13:24:06.842" v="1858" actId="26606"/>
          <ac:spMkLst>
            <pc:docMk/>
            <pc:sldMk cId="2943390304" sldId="265"/>
            <ac:spMk id="32" creationId="{4038CB10-1F5C-4D54-9DF7-12586DE5B007}"/>
          </ac:spMkLst>
        </pc:spChg>
        <pc:spChg chg="add del">
          <ac:chgData name="VŨ NGỌC QUANG" userId="23fcd8bb9e19aa0b" providerId="LiveId" clId="{2F066514-D28E-4911-B7D4-CDBC4F12AC83}" dt="2021-08-01T13:24:06.842" v="1858" actId="26606"/>
          <ac:spMkLst>
            <pc:docMk/>
            <pc:sldMk cId="2943390304" sldId="265"/>
            <ac:spMk id="33" creationId="{73ED6512-6858-4552-B699-9A97FE9A4EA2}"/>
          </ac:spMkLst>
        </pc:spChg>
        <pc:spChg chg="add del">
          <ac:chgData name="VŨ NGỌC QUANG" userId="23fcd8bb9e19aa0b" providerId="LiveId" clId="{2F066514-D28E-4911-B7D4-CDBC4F12AC83}" dt="2021-08-01T13:25:43.414" v="1882" actId="26606"/>
          <ac:spMkLst>
            <pc:docMk/>
            <pc:sldMk cId="2943390304" sldId="265"/>
            <ac:spMk id="35" creationId="{8761DDFE-071F-4200-B0AA-394476C2D2D6}"/>
          </ac:spMkLst>
        </pc:spChg>
        <pc:spChg chg="add del">
          <ac:chgData name="VŨ NGỌC QUANG" userId="23fcd8bb9e19aa0b" providerId="LiveId" clId="{2F066514-D28E-4911-B7D4-CDBC4F12AC83}" dt="2021-09-11T13:55:34.393" v="15792" actId="26606"/>
          <ac:spMkLst>
            <pc:docMk/>
            <pc:sldMk cId="2943390304" sldId="265"/>
            <ac:spMk id="40" creationId="{F0087D53-9295-4463-AAE4-D5C626046E9F}"/>
          </ac:spMkLst>
        </pc:spChg>
        <pc:spChg chg="add del">
          <ac:chgData name="VŨ NGỌC QUANG" userId="23fcd8bb9e19aa0b" providerId="LiveId" clId="{2F066514-D28E-4911-B7D4-CDBC4F12AC83}" dt="2021-09-11T13:55:34.393" v="15792" actId="26606"/>
          <ac:spMkLst>
            <pc:docMk/>
            <pc:sldMk cId="2943390304" sldId="265"/>
            <ac:spMk id="42" creationId="{D6A9C53F-5F90-40A5-8C85-5412D39C8C68}"/>
          </ac:spMkLst>
        </pc:spChg>
        <pc:spChg chg="add">
          <ac:chgData name="VŨ NGỌC QUANG" userId="23fcd8bb9e19aa0b" providerId="LiveId" clId="{2F066514-D28E-4911-B7D4-CDBC4F12AC83}" dt="2021-09-11T13:55:34.393" v="15792" actId="26606"/>
          <ac:spMkLst>
            <pc:docMk/>
            <pc:sldMk cId="2943390304" sldId="265"/>
            <ac:spMk id="47" creationId="{823AC064-BC96-4F32-8AE1-B2FD38754823}"/>
          </ac:spMkLst>
        </pc:spChg>
        <pc:picChg chg="add mod ord">
          <ac:chgData name="VŨ NGỌC QUANG" userId="23fcd8bb9e19aa0b" providerId="LiveId" clId="{2F066514-D28E-4911-B7D4-CDBC4F12AC83}" dt="2021-09-11T13:55:34.393" v="15792" actId="26606"/>
          <ac:picMkLst>
            <pc:docMk/>
            <pc:sldMk cId="2943390304" sldId="265"/>
            <ac:picMk id="5" creationId="{DF6C8F76-AC9E-4A19-AAF2-9737D977EAFC}"/>
          </ac:picMkLst>
        </pc:picChg>
        <pc:picChg chg="add mod">
          <ac:chgData name="VŨ NGỌC QUANG" userId="23fcd8bb9e19aa0b" providerId="LiveId" clId="{2F066514-D28E-4911-B7D4-CDBC4F12AC83}" dt="2021-09-11T13:55:34.393" v="15792" actId="26606"/>
          <ac:picMkLst>
            <pc:docMk/>
            <pc:sldMk cId="2943390304" sldId="265"/>
            <ac:picMk id="7" creationId="{A4B59D23-8E8A-45F9-B616-3FE259D0BF38}"/>
          </ac:picMkLst>
        </pc:picChg>
        <pc:cxnChg chg="add del">
          <ac:chgData name="VŨ NGỌC QUANG" userId="23fcd8bb9e19aa0b" providerId="LiveId" clId="{2F066514-D28E-4911-B7D4-CDBC4F12AC83}" dt="2021-08-01T13:23:50.755" v="1856" actId="26606"/>
          <ac:cxnSpMkLst>
            <pc:docMk/>
            <pc:sldMk cId="2943390304" sldId="265"/>
            <ac:cxnSpMk id="30" creationId="{17341211-05E5-4FDD-98B1-F551CD0EAE1C}"/>
          </ac:cxnSpMkLst>
        </pc:cxnChg>
        <pc:cxnChg chg="add">
          <ac:chgData name="VŨ NGỌC QUANG" userId="23fcd8bb9e19aa0b" providerId="LiveId" clId="{2F066514-D28E-4911-B7D4-CDBC4F12AC83}" dt="2021-09-11T13:55:34.393" v="15792" actId="26606"/>
          <ac:cxnSpMkLst>
            <pc:docMk/>
            <pc:sldMk cId="2943390304" sldId="265"/>
            <ac:cxnSpMk id="49" creationId="{7E7C77BC-7138-40B1-A15B-20F57A494629}"/>
          </ac:cxnSpMkLst>
        </pc:cxnChg>
        <pc:cxnChg chg="add">
          <ac:chgData name="VŨ NGỌC QUANG" userId="23fcd8bb9e19aa0b" providerId="LiveId" clId="{2F066514-D28E-4911-B7D4-CDBC4F12AC83}" dt="2021-09-11T13:55:34.393" v="15792" actId="26606"/>
          <ac:cxnSpMkLst>
            <pc:docMk/>
            <pc:sldMk cId="2943390304" sldId="265"/>
            <ac:cxnSpMk id="51" creationId="{DB146403-F3D6-484B-B2ED-97F9565D0370}"/>
          </ac:cxnSpMkLst>
        </pc:cxnChg>
      </pc:sldChg>
      <pc:sldChg chg="modSp new del mod">
        <pc:chgData name="VŨ NGỌC QUANG" userId="23fcd8bb9e19aa0b" providerId="LiveId" clId="{2F066514-D28E-4911-B7D4-CDBC4F12AC83}" dt="2021-08-01T13:55:57.378" v="2651" actId="2696"/>
        <pc:sldMkLst>
          <pc:docMk/>
          <pc:sldMk cId="1939571285" sldId="266"/>
        </pc:sldMkLst>
        <pc:spChg chg="mod">
          <ac:chgData name="VŨ NGỌC QUANG" userId="23fcd8bb9e19aa0b" providerId="LiveId" clId="{2F066514-D28E-4911-B7D4-CDBC4F12AC83}" dt="2021-08-01T13:27:50.166" v="1898" actId="114"/>
          <ac:spMkLst>
            <pc:docMk/>
            <pc:sldMk cId="1939571285" sldId="266"/>
            <ac:spMk id="3" creationId="{5A6346EF-B624-413E-9E78-D20500B48021}"/>
          </ac:spMkLst>
        </pc:spChg>
      </pc:sldChg>
      <pc:sldChg chg="addSp delSp modSp new mod ord setBg delAnim modAnim">
        <pc:chgData name="VŨ NGỌC QUANG" userId="23fcd8bb9e19aa0b" providerId="LiveId" clId="{2F066514-D28E-4911-B7D4-CDBC4F12AC83}" dt="2021-09-11T13:56:58.428" v="15805" actId="20577"/>
        <pc:sldMkLst>
          <pc:docMk/>
          <pc:sldMk cId="2708120632" sldId="267"/>
        </pc:sldMkLst>
        <pc:spChg chg="del">
          <ac:chgData name="VŨ NGỌC QUANG" userId="23fcd8bb9e19aa0b" providerId="LiveId" clId="{2F066514-D28E-4911-B7D4-CDBC4F12AC83}" dt="2021-08-01T13:33:23.388" v="1908" actId="26606"/>
          <ac:spMkLst>
            <pc:docMk/>
            <pc:sldMk cId="2708120632" sldId="267"/>
            <ac:spMk id="2" creationId="{229FF0C4-4C2E-4E66-A013-1840D5CFB229}"/>
          </ac:spMkLst>
        </pc:spChg>
        <pc:spChg chg="del">
          <ac:chgData name="VŨ NGỌC QUANG" userId="23fcd8bb9e19aa0b" providerId="LiveId" clId="{2F066514-D28E-4911-B7D4-CDBC4F12AC83}" dt="2021-08-01T13:32:23.687" v="1901"/>
          <ac:spMkLst>
            <pc:docMk/>
            <pc:sldMk cId="2708120632" sldId="267"/>
            <ac:spMk id="3" creationId="{33B88714-27B4-4166-A6DF-53BE1FFBFBC7}"/>
          </ac:spMkLst>
        </pc:spChg>
        <pc:spChg chg="add del mod">
          <ac:chgData name="VŨ NGỌC QUANG" userId="23fcd8bb9e19aa0b" providerId="LiveId" clId="{2F066514-D28E-4911-B7D4-CDBC4F12AC83}" dt="2021-08-01T13:35:11.051" v="1997" actId="21"/>
          <ac:spMkLst>
            <pc:docMk/>
            <pc:sldMk cId="2708120632" sldId="267"/>
            <ac:spMk id="6" creationId="{1ACF16C3-2AC6-45AD-8E53-3109C7D0BA76}"/>
          </ac:spMkLst>
        </pc:spChg>
        <pc:spChg chg="add mod">
          <ac:chgData name="VŨ NGỌC QUANG" userId="23fcd8bb9e19aa0b" providerId="LiveId" clId="{2F066514-D28E-4911-B7D4-CDBC4F12AC83}" dt="2021-09-11T13:56:10.766" v="15797" actId="208"/>
          <ac:spMkLst>
            <pc:docMk/>
            <pc:sldMk cId="2708120632" sldId="267"/>
            <ac:spMk id="7" creationId="{B1218974-2039-43AF-9270-5EA4F742BD5B}"/>
          </ac:spMkLst>
        </pc:spChg>
        <pc:spChg chg="add mod">
          <ac:chgData name="VŨ NGỌC QUANG" userId="23fcd8bb9e19aa0b" providerId="LiveId" clId="{2F066514-D28E-4911-B7D4-CDBC4F12AC83}" dt="2021-09-11T13:56:58.428" v="15805" actId="20577"/>
          <ac:spMkLst>
            <pc:docMk/>
            <pc:sldMk cId="2708120632" sldId="267"/>
            <ac:spMk id="8" creationId="{7B466836-F444-4BE0-B5AE-7D5CA01A325B}"/>
          </ac:spMkLst>
        </pc:spChg>
        <pc:spChg chg="add del mod">
          <ac:chgData name="VŨ NGỌC QUANG" userId="23fcd8bb9e19aa0b" providerId="LiveId" clId="{2F066514-D28E-4911-B7D4-CDBC4F12AC83}" dt="2021-09-11T13:56:36.996" v="15802" actId="478"/>
          <ac:spMkLst>
            <pc:docMk/>
            <pc:sldMk cId="2708120632" sldId="267"/>
            <ac:spMk id="9" creationId="{7DA30D90-6047-4165-BF8F-52BD0D188D9E}"/>
          </ac:spMkLst>
        </pc:spChg>
        <pc:spChg chg="add">
          <ac:chgData name="VŨ NGỌC QUANG" userId="23fcd8bb9e19aa0b" providerId="LiveId" clId="{2F066514-D28E-4911-B7D4-CDBC4F12AC83}" dt="2021-08-01T13:33:23.388" v="1908" actId="26606"/>
          <ac:spMkLst>
            <pc:docMk/>
            <pc:sldMk cId="2708120632" sldId="267"/>
            <ac:spMk id="10" creationId="{32BC26D8-82FB-445E-AA49-62A77D7C1EE0}"/>
          </ac:spMkLst>
        </pc:spChg>
        <pc:spChg chg="add">
          <ac:chgData name="VŨ NGỌC QUANG" userId="23fcd8bb9e19aa0b" providerId="LiveId" clId="{2F066514-D28E-4911-B7D4-CDBC4F12AC83}" dt="2021-08-01T13:33:23.388" v="1908" actId="26606"/>
          <ac:spMkLst>
            <pc:docMk/>
            <pc:sldMk cId="2708120632" sldId="267"/>
            <ac:spMk id="12" creationId="{CB44330D-EA18-4254-AA95-EB49948539B8}"/>
          </ac:spMkLst>
        </pc:spChg>
        <pc:picChg chg="add mod ord">
          <ac:chgData name="VŨ NGỌC QUANG" userId="23fcd8bb9e19aa0b" providerId="LiveId" clId="{2F066514-D28E-4911-B7D4-CDBC4F12AC83}" dt="2021-08-01T13:33:27.460" v="1909" actId="1076"/>
          <ac:picMkLst>
            <pc:docMk/>
            <pc:sldMk cId="2708120632" sldId="267"/>
            <ac:picMk id="5" creationId="{CC11BBDF-B7F1-4812-8450-1CD43EA8A23A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9-11T13:57:40.832" v="15809" actId="207"/>
        <pc:sldMkLst>
          <pc:docMk/>
          <pc:sldMk cId="3047391622" sldId="268"/>
        </pc:sldMkLst>
        <pc:spChg chg="mod">
          <ac:chgData name="VŨ NGỌC QUANG" userId="23fcd8bb9e19aa0b" providerId="LiveId" clId="{2F066514-D28E-4911-B7D4-CDBC4F12AC83}" dt="2021-09-11T13:57:26.973" v="15806" actId="113"/>
          <ac:spMkLst>
            <pc:docMk/>
            <pc:sldMk cId="3047391622" sldId="268"/>
            <ac:spMk id="2" creationId="{E48C0AB0-1AD3-4B2B-8172-07D6026E6EFC}"/>
          </ac:spMkLst>
        </pc:spChg>
        <pc:spChg chg="del">
          <ac:chgData name="VŨ NGỌC QUANG" userId="23fcd8bb9e19aa0b" providerId="LiveId" clId="{2F066514-D28E-4911-B7D4-CDBC4F12AC83}" dt="2021-08-01T13:52:11.026" v="2465"/>
          <ac:spMkLst>
            <pc:docMk/>
            <pc:sldMk cId="3047391622" sldId="268"/>
            <ac:spMk id="3" creationId="{1E9B5DB8-7939-48C4-A4BC-B704664B3140}"/>
          </ac:spMkLst>
        </pc:spChg>
        <pc:spChg chg="add mod ord">
          <ac:chgData name="VŨ NGỌC QUANG" userId="23fcd8bb9e19aa0b" providerId="LiveId" clId="{2F066514-D28E-4911-B7D4-CDBC4F12AC83}" dt="2021-09-11T13:57:40.832" v="15809" actId="207"/>
          <ac:spMkLst>
            <pc:docMk/>
            <pc:sldMk cId="3047391622" sldId="268"/>
            <ac:spMk id="8" creationId="{87F32260-2E3A-4D20-B3E9-E9C41B7E24D8}"/>
          </ac:spMkLst>
        </pc:spChg>
        <pc:spChg chg="add del mod">
          <ac:chgData name="VŨ NGỌC QUANG" userId="23fcd8bb9e19aa0b" providerId="LiveId" clId="{2F066514-D28E-4911-B7D4-CDBC4F12AC83}" dt="2021-08-01T14:10:06.624" v="3144"/>
          <ac:spMkLst>
            <pc:docMk/>
            <pc:sldMk cId="3047391622" sldId="268"/>
            <ac:spMk id="10" creationId="{A164A2BE-6172-4D02-86F9-56021A09A42E}"/>
          </ac:spMkLst>
        </pc:spChg>
        <pc:spChg chg="add del">
          <ac:chgData name="VŨ NGỌC QUANG" userId="23fcd8bb9e19aa0b" providerId="LiveId" clId="{2F066514-D28E-4911-B7D4-CDBC4F12AC83}" dt="2021-08-01T13:57:07.254" v="2659" actId="26606"/>
          <ac:spMkLst>
            <pc:docMk/>
            <pc:sldMk cId="3047391622" sldId="268"/>
            <ac:spMk id="12" creationId="{D55CA618-78A6-47F6-B865-E9315164FB49}"/>
          </ac:spMkLst>
        </pc:spChg>
        <pc:spChg chg="add del">
          <ac:chgData name="VŨ NGỌC QUANG" userId="23fcd8bb9e19aa0b" providerId="LiveId" clId="{2F066514-D28E-4911-B7D4-CDBC4F12AC83}" dt="2021-08-01T13:57:07.254" v="2659" actId="26606"/>
          <ac:spMkLst>
            <pc:docMk/>
            <pc:sldMk cId="3047391622" sldId="268"/>
            <ac:spMk id="18" creationId="{8ED94938-268E-4C0A-A08A-B3980C78BAEB}"/>
          </ac:spMkLst>
        </pc:spChg>
        <pc:spChg chg="add del">
          <ac:chgData name="VŨ NGỌC QUANG" userId="23fcd8bb9e19aa0b" providerId="LiveId" clId="{2F066514-D28E-4911-B7D4-CDBC4F12AC83}" dt="2021-08-01T13:56:52.591" v="2656" actId="26606"/>
          <ac:spMkLst>
            <pc:docMk/>
            <pc:sldMk cId="3047391622" sldId="268"/>
            <ac:spMk id="23" creationId="{1022CA72-2A63-428F-B586-37BA5AB6D265}"/>
          </ac:spMkLst>
        </pc:spChg>
        <pc:spChg chg="add del">
          <ac:chgData name="VŨ NGỌC QUANG" userId="23fcd8bb9e19aa0b" providerId="LiveId" clId="{2F066514-D28E-4911-B7D4-CDBC4F12AC83}" dt="2021-08-01T13:56:52.591" v="2656" actId="26606"/>
          <ac:spMkLst>
            <pc:docMk/>
            <pc:sldMk cId="3047391622" sldId="268"/>
            <ac:spMk id="25" creationId="{95C8260E-968F-44E8-A823-ABB431311926}"/>
          </ac:spMkLst>
        </pc:spChg>
        <pc:spChg chg="add del">
          <ac:chgData name="VŨ NGỌC QUANG" userId="23fcd8bb9e19aa0b" providerId="LiveId" clId="{2F066514-D28E-4911-B7D4-CDBC4F12AC83}" dt="2021-08-01T13:56:52.591" v="2656" actId="26606"/>
          <ac:spMkLst>
            <pc:docMk/>
            <pc:sldMk cId="3047391622" sldId="268"/>
            <ac:spMk id="27" creationId="{2C1BBA94-3F40-40AA-8BB9-E69E25E537C1}"/>
          </ac:spMkLst>
        </pc:spChg>
        <pc:spChg chg="add del">
          <ac:chgData name="VŨ NGỌC QUANG" userId="23fcd8bb9e19aa0b" providerId="LiveId" clId="{2F066514-D28E-4911-B7D4-CDBC4F12AC83}" dt="2021-08-01T13:56:52.591" v="2656" actId="26606"/>
          <ac:spMkLst>
            <pc:docMk/>
            <pc:sldMk cId="3047391622" sldId="268"/>
            <ac:spMk id="29" creationId="{FE43805F-24A6-46A4-B19B-54F28347355C}"/>
          </ac:spMkLst>
        </pc:spChg>
        <pc:spChg chg="add del">
          <ac:chgData name="VŨ NGỌC QUANG" userId="23fcd8bb9e19aa0b" providerId="LiveId" clId="{2F066514-D28E-4911-B7D4-CDBC4F12AC83}" dt="2021-08-01T13:57:07.247" v="2658" actId="26606"/>
          <ac:spMkLst>
            <pc:docMk/>
            <pc:sldMk cId="3047391622" sldId="268"/>
            <ac:spMk id="31" creationId="{6D24BC9E-AC6A-42EE-AFD8-B290720B841F}"/>
          </ac:spMkLst>
        </pc:spChg>
        <pc:spChg chg="add del">
          <ac:chgData name="VŨ NGỌC QUANG" userId="23fcd8bb9e19aa0b" providerId="LiveId" clId="{2F066514-D28E-4911-B7D4-CDBC4F12AC83}" dt="2021-08-01T13:57:07.247" v="2658" actId="26606"/>
          <ac:spMkLst>
            <pc:docMk/>
            <pc:sldMk cId="3047391622" sldId="268"/>
            <ac:spMk id="32" creationId="{0990C621-3B8B-4820-8328-D47EF7CE823C}"/>
          </ac:spMkLst>
        </pc:spChg>
        <pc:spChg chg="add del">
          <ac:chgData name="VŨ NGỌC QUANG" userId="23fcd8bb9e19aa0b" providerId="LiveId" clId="{2F066514-D28E-4911-B7D4-CDBC4F12AC83}" dt="2021-08-01T13:57:07.247" v="2658" actId="26606"/>
          <ac:spMkLst>
            <pc:docMk/>
            <pc:sldMk cId="3047391622" sldId="268"/>
            <ac:spMk id="33" creationId="{C1A2385B-1D2A-4E17-84FA-6CB7F0AAE473}"/>
          </ac:spMkLst>
        </pc:spChg>
        <pc:spChg chg="add del">
          <ac:chgData name="VŨ NGỌC QUANG" userId="23fcd8bb9e19aa0b" providerId="LiveId" clId="{2F066514-D28E-4911-B7D4-CDBC4F12AC83}" dt="2021-08-01T13:57:07.247" v="2658" actId="26606"/>
          <ac:spMkLst>
            <pc:docMk/>
            <pc:sldMk cId="3047391622" sldId="268"/>
            <ac:spMk id="34" creationId="{5E791F2F-79DB-4CC0-9FA1-001E3E91E8B7}"/>
          </ac:spMkLst>
        </pc:spChg>
        <pc:spChg chg="add del">
          <ac:chgData name="VŨ NGỌC QUANG" userId="23fcd8bb9e19aa0b" providerId="LiveId" clId="{2F066514-D28E-4911-B7D4-CDBC4F12AC83}" dt="2021-08-01T14:11:35.692" v="3159" actId="26606"/>
          <ac:spMkLst>
            <pc:docMk/>
            <pc:sldMk cId="3047391622" sldId="268"/>
            <ac:spMk id="36" creationId="{4038CB10-1F5C-4D54-9DF7-12586DE5B007}"/>
          </ac:spMkLst>
        </pc:spChg>
        <pc:spChg chg="add del">
          <ac:chgData name="VŨ NGỌC QUANG" userId="23fcd8bb9e19aa0b" providerId="LiveId" clId="{2F066514-D28E-4911-B7D4-CDBC4F12AC83}" dt="2021-08-01T14:11:35.692" v="3159" actId="26606"/>
          <ac:spMkLst>
            <pc:docMk/>
            <pc:sldMk cId="3047391622" sldId="268"/>
            <ac:spMk id="37" creationId="{73ED6512-6858-4552-B699-9A97FE9A4EA2}"/>
          </ac:spMkLst>
        </pc:spChg>
        <pc:spChg chg="add">
          <ac:chgData name="VŨ NGỌC QUANG" userId="23fcd8bb9e19aa0b" providerId="LiveId" clId="{2F066514-D28E-4911-B7D4-CDBC4F12AC83}" dt="2021-08-01T14:11:35.692" v="3159" actId="26606"/>
          <ac:spMkLst>
            <pc:docMk/>
            <pc:sldMk cId="3047391622" sldId="268"/>
            <ac:spMk id="42" creationId="{4038CB10-1F5C-4D54-9DF7-12586DE5B007}"/>
          </ac:spMkLst>
        </pc:spChg>
        <pc:spChg chg="add">
          <ac:chgData name="VŨ NGỌC QUANG" userId="23fcd8bb9e19aa0b" providerId="LiveId" clId="{2F066514-D28E-4911-B7D4-CDBC4F12AC83}" dt="2021-08-01T14:11:35.692" v="3159" actId="26606"/>
          <ac:spMkLst>
            <pc:docMk/>
            <pc:sldMk cId="3047391622" sldId="268"/>
            <ac:spMk id="44" creationId="{73ED6512-6858-4552-B699-9A97FE9A4EA2}"/>
          </ac:spMkLst>
        </pc:spChg>
        <pc:grpChg chg="add del">
          <ac:chgData name="VŨ NGỌC QUANG" userId="23fcd8bb9e19aa0b" providerId="LiveId" clId="{2F066514-D28E-4911-B7D4-CDBC4F12AC83}" dt="2021-08-01T13:57:07.254" v="2659" actId="26606"/>
          <ac:grpSpMkLst>
            <pc:docMk/>
            <pc:sldMk cId="3047391622" sldId="268"/>
            <ac:grpSpMk id="14" creationId="{B83D307E-DF68-43F8-97CE-0AAE950A7129}"/>
          </ac:grpSpMkLst>
        </pc:grpChg>
        <pc:picChg chg="add del mod ord">
          <ac:chgData name="VŨ NGỌC QUANG" userId="23fcd8bb9e19aa0b" providerId="LiveId" clId="{2F066514-D28E-4911-B7D4-CDBC4F12AC83}" dt="2021-08-01T14:09:28.475" v="3141" actId="21"/>
          <ac:picMkLst>
            <pc:docMk/>
            <pc:sldMk cId="3047391622" sldId="268"/>
            <ac:picMk id="5" creationId="{80D0D51E-A8EC-4CD7-8384-33F36AAD105F}"/>
          </ac:picMkLst>
        </pc:picChg>
        <pc:picChg chg="add del mod">
          <ac:chgData name="VŨ NGỌC QUANG" userId="23fcd8bb9e19aa0b" providerId="LiveId" clId="{2F066514-D28E-4911-B7D4-CDBC4F12AC83}" dt="2021-08-01T14:09:27.214" v="3140" actId="21"/>
          <ac:picMkLst>
            <pc:docMk/>
            <pc:sldMk cId="3047391622" sldId="268"/>
            <ac:picMk id="7" creationId="{1B1E35C5-D0FF-461C-9E5D-73DD237B1F6A}"/>
          </ac:picMkLst>
        </pc:picChg>
        <pc:picChg chg="add mod ord">
          <ac:chgData name="VŨ NGỌC QUANG" userId="23fcd8bb9e19aa0b" providerId="LiveId" clId="{2F066514-D28E-4911-B7D4-CDBC4F12AC83}" dt="2021-08-01T14:11:35.692" v="3159" actId="26606"/>
          <ac:picMkLst>
            <pc:docMk/>
            <pc:sldMk cId="3047391622" sldId="268"/>
            <ac:picMk id="13" creationId="{918690F7-08E6-4232-98B8-26BE4C729A65}"/>
          </ac:picMkLst>
        </pc:picChg>
        <pc:picChg chg="add mod">
          <ac:chgData name="VŨ NGỌC QUANG" userId="23fcd8bb9e19aa0b" providerId="LiveId" clId="{2F066514-D28E-4911-B7D4-CDBC4F12AC83}" dt="2021-08-01T14:11:35.692" v="3159" actId="26606"/>
          <ac:picMkLst>
            <pc:docMk/>
            <pc:sldMk cId="3047391622" sldId="268"/>
            <ac:picMk id="19" creationId="{91184F80-C35B-40E4-9622-6BA3748EB209}"/>
          </ac:picMkLst>
        </pc:picChg>
      </pc:sldChg>
      <pc:sldChg chg="modSp new mod modAnim">
        <pc:chgData name="VŨ NGỌC QUANG" userId="23fcd8bb9e19aa0b" providerId="LiveId" clId="{2F066514-D28E-4911-B7D4-CDBC4F12AC83}" dt="2021-08-01T14:07:16.064" v="3138" actId="1076"/>
        <pc:sldMkLst>
          <pc:docMk/>
          <pc:sldMk cId="3978529311" sldId="269"/>
        </pc:sldMkLst>
        <pc:spChg chg="mod">
          <ac:chgData name="VŨ NGỌC QUANG" userId="23fcd8bb9e19aa0b" providerId="LiveId" clId="{2F066514-D28E-4911-B7D4-CDBC4F12AC83}" dt="2021-08-01T14:07:16.064" v="3138" actId="1076"/>
          <ac:spMkLst>
            <pc:docMk/>
            <pc:sldMk cId="3978529311" sldId="269"/>
            <ac:spMk id="2" creationId="{F36BE498-E9F7-4B47-9C76-D455FCEDABB9}"/>
          </ac:spMkLst>
        </pc:spChg>
        <pc:spChg chg="mod">
          <ac:chgData name="VŨ NGỌC QUANG" userId="23fcd8bb9e19aa0b" providerId="LiveId" clId="{2F066514-D28E-4911-B7D4-CDBC4F12AC83}" dt="2021-08-01T14:07:02.640" v="3136" actId="1076"/>
          <ac:spMkLst>
            <pc:docMk/>
            <pc:sldMk cId="3978529311" sldId="269"/>
            <ac:spMk id="3" creationId="{EB4157CA-CA98-4DC2-AA1D-A94256B0680C}"/>
          </ac:spMkLst>
        </pc:spChg>
      </pc:sldChg>
      <pc:sldChg chg="addSp delSp modSp new mod setBg modAnim">
        <pc:chgData name="VŨ NGỌC QUANG" userId="23fcd8bb9e19aa0b" providerId="LiveId" clId="{2F066514-D28E-4911-B7D4-CDBC4F12AC83}" dt="2021-09-11T14:00:03.605" v="15837" actId="207"/>
        <pc:sldMkLst>
          <pc:docMk/>
          <pc:sldMk cId="1874106399" sldId="270"/>
        </pc:sldMkLst>
        <pc:spChg chg="mod">
          <ac:chgData name="VŨ NGỌC QUANG" userId="23fcd8bb9e19aa0b" providerId="LiveId" clId="{2F066514-D28E-4911-B7D4-CDBC4F12AC83}" dt="2021-08-01T14:20:38.433" v="3480" actId="14100"/>
          <ac:spMkLst>
            <pc:docMk/>
            <pc:sldMk cId="1874106399" sldId="270"/>
            <ac:spMk id="2" creationId="{2C5907F0-FD57-42A0-86F6-E195D5F0D3A5}"/>
          </ac:spMkLst>
        </pc:spChg>
        <pc:spChg chg="del mod">
          <ac:chgData name="VŨ NGỌC QUANG" userId="23fcd8bb9e19aa0b" providerId="LiveId" clId="{2F066514-D28E-4911-B7D4-CDBC4F12AC83}" dt="2021-08-26T14:59:14.859" v="15674" actId="478"/>
          <ac:spMkLst>
            <pc:docMk/>
            <pc:sldMk cId="1874106399" sldId="270"/>
            <ac:spMk id="3" creationId="{240E001B-6789-4B12-9382-329A8AC3C9A8}"/>
          </ac:spMkLst>
        </pc:spChg>
        <pc:spChg chg="add del mod">
          <ac:chgData name="VŨ NGỌC QUANG" userId="23fcd8bb9e19aa0b" providerId="LiveId" clId="{2F066514-D28E-4911-B7D4-CDBC4F12AC83}" dt="2021-08-02T02:57:17.929" v="5896" actId="478"/>
          <ac:spMkLst>
            <pc:docMk/>
            <pc:sldMk cId="1874106399" sldId="270"/>
            <ac:spMk id="4" creationId="{E5AAE151-6C19-4202-B840-F6AAF1683D18}"/>
          </ac:spMkLst>
        </pc:spChg>
        <pc:spChg chg="add mod">
          <ac:chgData name="VŨ NGỌC QUANG" userId="23fcd8bb9e19aa0b" providerId="LiveId" clId="{2F066514-D28E-4911-B7D4-CDBC4F12AC83}" dt="2021-08-02T02:58:42.359" v="6151" actId="122"/>
          <ac:spMkLst>
            <pc:docMk/>
            <pc:sldMk cId="1874106399" sldId="270"/>
            <ac:spMk id="6" creationId="{4CB01BE6-0B39-4C2B-A898-C59B6A6DFA30}"/>
          </ac:spMkLst>
        </pc:spChg>
        <pc:spChg chg="add mod">
          <ac:chgData name="VŨ NGỌC QUANG" userId="23fcd8bb9e19aa0b" providerId="LiveId" clId="{2F066514-D28E-4911-B7D4-CDBC4F12AC83}" dt="2021-09-11T14:00:03.605" v="15837" actId="207"/>
          <ac:spMkLst>
            <pc:docMk/>
            <pc:sldMk cId="1874106399" sldId="270"/>
            <ac:spMk id="8" creationId="{0B571BF6-61FA-422D-B1D4-3DEA6D179B14}"/>
          </ac:spMkLst>
        </pc:spChg>
        <pc:spChg chg="add">
          <ac:chgData name="VŨ NGỌC QUANG" userId="23fcd8bb9e19aa0b" providerId="LiveId" clId="{2F066514-D28E-4911-B7D4-CDBC4F12AC83}" dt="2021-08-01T14:19:53.115" v="3476" actId="26606"/>
          <ac:spMkLst>
            <pc:docMk/>
            <pc:sldMk cId="1874106399" sldId="270"/>
            <ac:spMk id="12" creationId="{022BDE4A-8A20-4A69-9C5A-581C82036A4D}"/>
          </ac:spMkLst>
        </pc:spChg>
        <pc:picChg chg="add mod ord">
          <ac:chgData name="VŨ NGỌC QUANG" userId="23fcd8bb9e19aa0b" providerId="LiveId" clId="{2F066514-D28E-4911-B7D4-CDBC4F12AC83}" dt="2021-08-02T02:57:02.036" v="5889" actId="1076"/>
          <ac:picMkLst>
            <pc:docMk/>
            <pc:sldMk cId="1874106399" sldId="270"/>
            <ac:picMk id="5" creationId="{BFFD2CAF-0BFC-4153-8316-58A79DCFA483}"/>
          </ac:picMkLst>
        </pc:picChg>
        <pc:picChg chg="add mod">
          <ac:chgData name="VŨ NGỌC QUANG" userId="23fcd8bb9e19aa0b" providerId="LiveId" clId="{2F066514-D28E-4911-B7D4-CDBC4F12AC83}" dt="2021-08-02T02:56:59.939" v="5888" actId="1076"/>
          <ac:picMkLst>
            <pc:docMk/>
            <pc:sldMk cId="1874106399" sldId="270"/>
            <ac:picMk id="7" creationId="{37E4E59A-0263-44BA-8D02-5816522416D0}"/>
          </ac:picMkLst>
        </pc:picChg>
      </pc:sldChg>
      <pc:sldChg chg="addSp delSp modSp new mod setBg">
        <pc:chgData name="VŨ NGỌC QUANG" userId="23fcd8bb9e19aa0b" providerId="LiveId" clId="{2F066514-D28E-4911-B7D4-CDBC4F12AC83}" dt="2021-09-11T14:01:04.092" v="15847" actId="255"/>
        <pc:sldMkLst>
          <pc:docMk/>
          <pc:sldMk cId="367806493" sldId="271"/>
        </pc:sldMkLst>
        <pc:spChg chg="mod">
          <ac:chgData name="VŨ NGỌC QUANG" userId="23fcd8bb9e19aa0b" providerId="LiveId" clId="{2F066514-D28E-4911-B7D4-CDBC4F12AC83}" dt="2021-09-11T14:00:49.234" v="15843" actId="2711"/>
          <ac:spMkLst>
            <pc:docMk/>
            <pc:sldMk cId="367806493" sldId="271"/>
            <ac:spMk id="2" creationId="{24C504C0-D178-4E25-AB81-39274DA855D3}"/>
          </ac:spMkLst>
        </pc:spChg>
        <pc:spChg chg="add mod">
          <ac:chgData name="VŨ NGỌC QUANG" userId="23fcd8bb9e19aa0b" providerId="LiveId" clId="{2F066514-D28E-4911-B7D4-CDBC4F12AC83}" dt="2021-09-11T14:01:04.092" v="15847" actId="255"/>
          <ac:spMkLst>
            <pc:docMk/>
            <pc:sldMk cId="367806493" sldId="271"/>
            <ac:spMk id="3" creationId="{ADCA811E-B1BB-439C-918A-D611FB05CBBF}"/>
          </ac:spMkLst>
        </pc:spChg>
        <pc:spChg chg="del">
          <ac:chgData name="VŨ NGỌC QUANG" userId="23fcd8bb9e19aa0b" providerId="LiveId" clId="{2F066514-D28E-4911-B7D4-CDBC4F12AC83}" dt="2021-08-01T14:28:14.172" v="3525"/>
          <ac:spMkLst>
            <pc:docMk/>
            <pc:sldMk cId="367806493" sldId="271"/>
            <ac:spMk id="3" creationId="{BCAAC19F-0A94-4306-A2A8-EE8CB33351A1}"/>
          </ac:spMkLst>
        </pc:spChg>
        <pc:spChg chg="add del mod">
          <ac:chgData name="VŨ NGỌC QUANG" userId="23fcd8bb9e19aa0b" providerId="LiveId" clId="{2F066514-D28E-4911-B7D4-CDBC4F12AC83}" dt="2021-08-01T14:31:56.803" v="3532"/>
          <ac:spMkLst>
            <pc:docMk/>
            <pc:sldMk cId="367806493" sldId="271"/>
            <ac:spMk id="9" creationId="{CBA18935-0110-4241-A732-E971B7730761}"/>
          </ac:spMkLst>
        </pc:spChg>
        <pc:spChg chg="add del">
          <ac:chgData name="VŨ NGỌC QUANG" userId="23fcd8bb9e19aa0b" providerId="LiveId" clId="{2F066514-D28E-4911-B7D4-CDBC4F12AC83}" dt="2021-08-01T14:33:14.948" v="3545" actId="26606"/>
          <ac:spMkLst>
            <pc:docMk/>
            <pc:sldMk cId="367806493" sldId="271"/>
            <ac:spMk id="12" creationId="{022BDE4A-8A20-4A69-9C5A-581C82036A4D}"/>
          </ac:spMkLst>
        </pc:spChg>
        <pc:spChg chg="add del">
          <ac:chgData name="VŨ NGỌC QUANG" userId="23fcd8bb9e19aa0b" providerId="LiveId" clId="{2F066514-D28E-4911-B7D4-CDBC4F12AC83}" dt="2021-08-01T14:32:08.144" v="3538" actId="26606"/>
          <ac:spMkLst>
            <pc:docMk/>
            <pc:sldMk cId="367806493" sldId="271"/>
            <ac:spMk id="18" creationId="{32068795-4F88-49C2-A57F-AC04E59BEE2E}"/>
          </ac:spMkLst>
        </pc:spChg>
        <pc:spChg chg="add del">
          <ac:chgData name="VŨ NGỌC QUANG" userId="23fcd8bb9e19aa0b" providerId="LiveId" clId="{2F066514-D28E-4911-B7D4-CDBC4F12AC83}" dt="2021-08-01T14:32:05.698" v="3536" actId="26606"/>
          <ac:spMkLst>
            <pc:docMk/>
            <pc:sldMk cId="367806493" sldId="271"/>
            <ac:spMk id="19" creationId="{70155189-D96C-4527-B0EC-654B946BE615}"/>
          </ac:spMkLst>
        </pc:spChg>
        <pc:spChg chg="add del">
          <ac:chgData name="VŨ NGỌC QUANG" userId="23fcd8bb9e19aa0b" providerId="LiveId" clId="{2F066514-D28E-4911-B7D4-CDBC4F12AC83}" dt="2021-08-01T14:32:08.144" v="3538" actId="26606"/>
          <ac:spMkLst>
            <pc:docMk/>
            <pc:sldMk cId="367806493" sldId="271"/>
            <ac:spMk id="21" creationId="{71A784BF-09DB-448D-99FC-B49DFC6605D5}"/>
          </ac:spMkLst>
        </pc:spChg>
        <pc:spChg chg="add del">
          <ac:chgData name="VŨ NGỌC QUANG" userId="23fcd8bb9e19aa0b" providerId="LiveId" clId="{2F066514-D28E-4911-B7D4-CDBC4F12AC83}" dt="2021-08-01T14:32:08.144" v="3538" actId="26606"/>
          <ac:spMkLst>
            <pc:docMk/>
            <pc:sldMk cId="367806493" sldId="271"/>
            <ac:spMk id="23" creationId="{917859B3-4C91-478D-929D-BB6433F90849}"/>
          </ac:spMkLst>
        </pc:spChg>
        <pc:spChg chg="add del">
          <ac:chgData name="VŨ NGỌC QUANG" userId="23fcd8bb9e19aa0b" providerId="LiveId" clId="{2F066514-D28E-4911-B7D4-CDBC4F12AC83}" dt="2021-08-01T14:32:08.144" v="3538" actId="26606"/>
          <ac:spMkLst>
            <pc:docMk/>
            <pc:sldMk cId="367806493" sldId="271"/>
            <ac:spMk id="25" creationId="{6283FBD2-A663-469F-855C-06D86E3C1161}"/>
          </ac:spMkLst>
        </pc:spChg>
        <pc:spChg chg="add del">
          <ac:chgData name="VŨ NGỌC QUANG" userId="23fcd8bb9e19aa0b" providerId="LiveId" clId="{2F066514-D28E-4911-B7D4-CDBC4F12AC83}" dt="2021-08-01T14:32:08.144" v="3538" actId="26606"/>
          <ac:spMkLst>
            <pc:docMk/>
            <pc:sldMk cId="367806493" sldId="271"/>
            <ac:spMk id="27" creationId="{8A1279FC-7441-4E55-B082-2774E6316482}"/>
          </ac:spMkLst>
        </pc:spChg>
        <pc:spChg chg="add del">
          <ac:chgData name="VŨ NGỌC QUANG" userId="23fcd8bb9e19aa0b" providerId="LiveId" clId="{2F066514-D28E-4911-B7D4-CDBC4F12AC83}" dt="2021-08-01T14:32:25.241" v="3540" actId="26606"/>
          <ac:spMkLst>
            <pc:docMk/>
            <pc:sldMk cId="367806493" sldId="271"/>
            <ac:spMk id="29" creationId="{70155189-D96C-4527-B0EC-654B946BE615}"/>
          </ac:spMkLst>
        </pc:spChg>
        <pc:spChg chg="add del">
          <ac:chgData name="VŨ NGỌC QUANG" userId="23fcd8bb9e19aa0b" providerId="LiveId" clId="{2F066514-D28E-4911-B7D4-CDBC4F12AC83}" dt="2021-08-01T14:32:28.938" v="3542" actId="26606"/>
          <ac:spMkLst>
            <pc:docMk/>
            <pc:sldMk cId="367806493" sldId="271"/>
            <ac:spMk id="31" creationId="{6EFFF4A2-EB01-4738-9824-8D9A72A51BB9}"/>
          </ac:spMkLst>
        </pc:spChg>
        <pc:spChg chg="add del">
          <ac:chgData name="VŨ NGỌC QUANG" userId="23fcd8bb9e19aa0b" providerId="LiveId" clId="{2F066514-D28E-4911-B7D4-CDBC4F12AC83}" dt="2021-08-01T14:32:28.938" v="3542" actId="26606"/>
          <ac:spMkLst>
            <pc:docMk/>
            <pc:sldMk cId="367806493" sldId="271"/>
            <ac:spMk id="32" creationId="{AE7BBBC2-F632-4CB8-BC61-2945F8DF18B2}"/>
          </ac:spMkLst>
        </pc:spChg>
        <pc:spChg chg="add del">
          <ac:chgData name="VŨ NGỌC QUANG" userId="23fcd8bb9e19aa0b" providerId="LiveId" clId="{2F066514-D28E-4911-B7D4-CDBC4F12AC83}" dt="2021-08-01T14:33:14.945" v="3544" actId="26606"/>
          <ac:spMkLst>
            <pc:docMk/>
            <pc:sldMk cId="367806493" sldId="271"/>
            <ac:spMk id="36" creationId="{59653884-08CE-4579-8A80-F00D55BF077F}"/>
          </ac:spMkLst>
        </pc:spChg>
        <pc:spChg chg="add del">
          <ac:chgData name="VŨ NGỌC QUANG" userId="23fcd8bb9e19aa0b" providerId="LiveId" clId="{2F066514-D28E-4911-B7D4-CDBC4F12AC83}" dt="2021-08-01T14:33:14.945" v="3544" actId="26606"/>
          <ac:spMkLst>
            <pc:docMk/>
            <pc:sldMk cId="367806493" sldId="271"/>
            <ac:spMk id="37" creationId="{720D4FAC-7B9A-4A4F-8E53-071522870B7B}"/>
          </ac:spMkLst>
        </pc:spChg>
        <pc:spChg chg="add del">
          <ac:chgData name="VŨ NGỌC QUANG" userId="23fcd8bb9e19aa0b" providerId="LiveId" clId="{2F066514-D28E-4911-B7D4-CDBC4F12AC83}" dt="2021-08-01T14:33:14.945" v="3544" actId="26606"/>
          <ac:spMkLst>
            <pc:docMk/>
            <pc:sldMk cId="367806493" sldId="271"/>
            <ac:spMk id="38" creationId="{EDD2A13B-608C-4BE1-AC1F-62B2DAF76BF7}"/>
          </ac:spMkLst>
        </pc:spChg>
        <pc:spChg chg="add del">
          <ac:chgData name="VŨ NGỌC QUANG" userId="23fcd8bb9e19aa0b" providerId="LiveId" clId="{2F066514-D28E-4911-B7D4-CDBC4F12AC83}" dt="2021-08-01T14:33:14.945" v="3544" actId="26606"/>
          <ac:spMkLst>
            <pc:docMk/>
            <pc:sldMk cId="367806493" sldId="271"/>
            <ac:spMk id="39" creationId="{977038ED-F717-467A-8D75-D8441BB92668}"/>
          </ac:spMkLst>
        </pc:spChg>
        <pc:spChg chg="add del">
          <ac:chgData name="VŨ NGỌC QUANG" userId="23fcd8bb9e19aa0b" providerId="LiveId" clId="{2F066514-D28E-4911-B7D4-CDBC4F12AC83}" dt="2021-08-01T14:33:14.945" v="3544" actId="26606"/>
          <ac:spMkLst>
            <pc:docMk/>
            <pc:sldMk cId="367806493" sldId="271"/>
            <ac:spMk id="40" creationId="{8D4188B3-8232-48CA-80C5-8085B8F1ED58}"/>
          </ac:spMkLst>
        </pc:spChg>
        <pc:spChg chg="add del">
          <ac:chgData name="VŨ NGỌC QUANG" userId="23fcd8bb9e19aa0b" providerId="LiveId" clId="{2F066514-D28E-4911-B7D4-CDBC4F12AC83}" dt="2021-08-01T14:33:44.373" v="3551" actId="26606"/>
          <ac:spMkLst>
            <pc:docMk/>
            <pc:sldMk cId="367806493" sldId="271"/>
            <ac:spMk id="42" creationId="{70155189-D96C-4527-B0EC-654B946BE615}"/>
          </ac:spMkLst>
        </pc:spChg>
        <pc:spChg chg="add del">
          <ac:chgData name="VŨ NGỌC QUANG" userId="23fcd8bb9e19aa0b" providerId="LiveId" clId="{2F066514-D28E-4911-B7D4-CDBC4F12AC83}" dt="2021-09-11T14:00:41.406" v="15841" actId="26606"/>
          <ac:spMkLst>
            <pc:docMk/>
            <pc:sldMk cId="367806493" sldId="271"/>
            <ac:spMk id="47" creationId="{70BDD0CE-06A4-404B-8A13-580229C1C923}"/>
          </ac:spMkLst>
        </pc:spChg>
        <pc:spChg chg="add del">
          <ac:chgData name="VŨ NGỌC QUANG" userId="23fcd8bb9e19aa0b" providerId="LiveId" clId="{2F066514-D28E-4911-B7D4-CDBC4F12AC83}" dt="2021-09-11T14:00:41.406" v="15841" actId="26606"/>
          <ac:spMkLst>
            <pc:docMk/>
            <pc:sldMk cId="367806493" sldId="271"/>
            <ac:spMk id="49" creationId="{EE9899FA-8881-472C-AA59-D08A89CA8AEF}"/>
          </ac:spMkLst>
        </pc:spChg>
        <pc:spChg chg="add del">
          <ac:chgData name="VŨ NGỌC QUANG" userId="23fcd8bb9e19aa0b" providerId="LiveId" clId="{2F066514-D28E-4911-B7D4-CDBC4F12AC83}" dt="2021-09-11T14:00:41.406" v="15841" actId="26606"/>
          <ac:spMkLst>
            <pc:docMk/>
            <pc:sldMk cId="367806493" sldId="271"/>
            <ac:spMk id="51" creationId="{080B7D90-3DF1-4514-B26D-616BE35553C9}"/>
          </ac:spMkLst>
        </pc:spChg>
        <pc:spChg chg="add del">
          <ac:chgData name="VŨ NGỌC QUANG" userId="23fcd8bb9e19aa0b" providerId="LiveId" clId="{2F066514-D28E-4911-B7D4-CDBC4F12AC83}" dt="2021-09-11T14:00:41.406" v="15840" actId="26606"/>
          <ac:spMkLst>
            <pc:docMk/>
            <pc:sldMk cId="367806493" sldId="271"/>
            <ac:spMk id="56" creationId="{5E52985E-2553-471E-82AA-5ED7A329890A}"/>
          </ac:spMkLst>
        </pc:spChg>
        <pc:spChg chg="add">
          <ac:chgData name="VŨ NGỌC QUANG" userId="23fcd8bb9e19aa0b" providerId="LiveId" clId="{2F066514-D28E-4911-B7D4-CDBC4F12AC83}" dt="2021-09-11T14:00:41.406" v="15841" actId="26606"/>
          <ac:spMkLst>
            <pc:docMk/>
            <pc:sldMk cId="367806493" sldId="271"/>
            <ac:spMk id="60" creationId="{5E52985E-2553-471E-82AA-5ED7A329890A}"/>
          </ac:spMkLst>
        </pc:spChg>
        <pc:grpChg chg="add del">
          <ac:chgData name="VŨ NGỌC QUANG" userId="23fcd8bb9e19aa0b" providerId="LiveId" clId="{2F066514-D28E-4911-B7D4-CDBC4F12AC83}" dt="2021-08-01T14:32:28.938" v="3542" actId="26606"/>
          <ac:grpSpMkLst>
            <pc:docMk/>
            <pc:sldMk cId="367806493" sldId="271"/>
            <ac:grpSpMk id="33" creationId="{D4469D90-62FA-49B2-981E-5305361D5A58}"/>
          </ac:grpSpMkLst>
        </pc:grpChg>
        <pc:picChg chg="add del mod ord">
          <ac:chgData name="VŨ NGỌC QUANG" userId="23fcd8bb9e19aa0b" providerId="LiveId" clId="{2F066514-D28E-4911-B7D4-CDBC4F12AC83}" dt="2021-08-01T14:31:54.381" v="3529" actId="478"/>
          <ac:picMkLst>
            <pc:docMk/>
            <pc:sldMk cId="367806493" sldId="271"/>
            <ac:picMk id="5" creationId="{3350F1C9-B2D9-4DBB-AC32-88B35EE2D6A9}"/>
          </ac:picMkLst>
        </pc:picChg>
        <pc:picChg chg="add mod ord">
          <ac:chgData name="VŨ NGỌC QUANG" userId="23fcd8bb9e19aa0b" providerId="LiveId" clId="{2F066514-D28E-4911-B7D4-CDBC4F12AC83}" dt="2021-09-11T14:00:41.406" v="15841" actId="26606"/>
          <ac:picMkLst>
            <pc:docMk/>
            <pc:sldMk cId="367806493" sldId="271"/>
            <ac:picMk id="7" creationId="{14B387E6-576A-4F6F-93BD-7E5F23F34090}"/>
          </ac:picMkLst>
        </pc:picChg>
        <pc:picChg chg="add mod ord">
          <ac:chgData name="VŨ NGỌC QUANG" userId="23fcd8bb9e19aa0b" providerId="LiveId" clId="{2F066514-D28E-4911-B7D4-CDBC4F12AC83}" dt="2021-09-11T14:00:41.406" v="15841" actId="26606"/>
          <ac:picMkLst>
            <pc:docMk/>
            <pc:sldMk cId="367806493" sldId="271"/>
            <ac:picMk id="11" creationId="{C979B779-383F-4EB9-8545-7A28A8EDA241}"/>
          </ac:picMkLst>
        </pc:picChg>
        <pc:picChg chg="add del mod">
          <ac:chgData name="VŨ NGỌC QUANG" userId="23fcd8bb9e19aa0b" providerId="LiveId" clId="{2F066514-D28E-4911-B7D4-CDBC4F12AC83}" dt="2021-08-01T14:33:32.419" v="3550" actId="21"/>
          <ac:picMkLst>
            <pc:docMk/>
            <pc:sldMk cId="367806493" sldId="271"/>
            <ac:picMk id="14" creationId="{75020D95-83E0-4E68-A4A8-77861A434FD4}"/>
          </ac:picMkLst>
        </pc:picChg>
        <pc:cxnChg chg="add del">
          <ac:chgData name="VŨ NGỌC QUANG" userId="23fcd8bb9e19aa0b" providerId="LiveId" clId="{2F066514-D28E-4911-B7D4-CDBC4F12AC83}" dt="2021-09-11T14:00:41.406" v="15840" actId="26606"/>
          <ac:cxnSpMkLst>
            <pc:docMk/>
            <pc:sldMk cId="367806493" sldId="271"/>
            <ac:cxnSpMk id="58" creationId="{DAE3ABC6-4042-4293-A7DF-F01181363B7E}"/>
          </ac:cxnSpMkLst>
        </pc:cxnChg>
        <pc:cxnChg chg="add">
          <ac:chgData name="VŨ NGỌC QUANG" userId="23fcd8bb9e19aa0b" providerId="LiveId" clId="{2F066514-D28E-4911-B7D4-CDBC4F12AC83}" dt="2021-09-11T14:00:41.406" v="15841" actId="26606"/>
          <ac:cxnSpMkLst>
            <pc:docMk/>
            <pc:sldMk cId="367806493" sldId="271"/>
            <ac:cxnSpMk id="61" creationId="{DAE3ABC6-4042-4293-A7DF-F01181363B7E}"/>
          </ac:cxnSpMkLst>
        </pc:cxnChg>
      </pc:sldChg>
      <pc:sldChg chg="addSp delSp modSp new mod">
        <pc:chgData name="VŨ NGỌC QUANG" userId="23fcd8bb9e19aa0b" providerId="LiveId" clId="{2F066514-D28E-4911-B7D4-CDBC4F12AC83}" dt="2021-09-11T14:01:33.762" v="15848" actId="207"/>
        <pc:sldMkLst>
          <pc:docMk/>
          <pc:sldMk cId="2062184672" sldId="272"/>
        </pc:sldMkLst>
        <pc:spChg chg="add mod">
          <ac:chgData name="VŨ NGỌC QUANG" userId="23fcd8bb9e19aa0b" providerId="LiveId" clId="{2F066514-D28E-4911-B7D4-CDBC4F12AC83}" dt="2021-08-02T03:02:01.837" v="6615" actId="14100"/>
          <ac:spMkLst>
            <pc:docMk/>
            <pc:sldMk cId="2062184672" sldId="272"/>
            <ac:spMk id="3" creationId="{89B7214F-96AE-46E9-8AB7-60588F81F0DF}"/>
          </ac:spMkLst>
        </pc:spChg>
        <pc:spChg chg="del">
          <ac:chgData name="VŨ NGỌC QUANG" userId="23fcd8bb9e19aa0b" providerId="LiveId" clId="{2F066514-D28E-4911-B7D4-CDBC4F12AC83}" dt="2021-08-01T14:38:05.657" v="3580"/>
          <ac:spMkLst>
            <pc:docMk/>
            <pc:sldMk cId="2062184672" sldId="272"/>
            <ac:spMk id="3" creationId="{942A6A0D-165B-4157-8055-FB6E10B65D5D}"/>
          </ac:spMkLst>
        </pc:spChg>
        <pc:spChg chg="add mod">
          <ac:chgData name="VŨ NGỌC QUANG" userId="23fcd8bb9e19aa0b" providerId="LiveId" clId="{2F066514-D28E-4911-B7D4-CDBC4F12AC83}" dt="2021-09-11T14:01:33.762" v="15848" actId="207"/>
          <ac:spMkLst>
            <pc:docMk/>
            <pc:sldMk cId="2062184672" sldId="272"/>
            <ac:spMk id="6" creationId="{6BF1481C-825F-4B49-B0BA-621BDA66709D}"/>
          </ac:spMkLst>
        </pc:spChg>
        <pc:picChg chg="add mod ord">
          <ac:chgData name="VŨ NGỌC QUANG" userId="23fcd8bb9e19aa0b" providerId="LiveId" clId="{2F066514-D28E-4911-B7D4-CDBC4F12AC83}" dt="2021-08-02T03:01:38.564" v="6607" actId="1076"/>
          <ac:picMkLst>
            <pc:docMk/>
            <pc:sldMk cId="2062184672" sldId="272"/>
            <ac:picMk id="5" creationId="{D2C6CAB9-2CAC-4C2B-9CCA-D47955416434}"/>
          </ac:picMkLst>
        </pc:picChg>
      </pc:sldChg>
      <pc:sldChg chg="addSp delSp modSp new mod setBg">
        <pc:chgData name="VŨ NGỌC QUANG" userId="23fcd8bb9e19aa0b" providerId="LiveId" clId="{2F066514-D28E-4911-B7D4-CDBC4F12AC83}" dt="2021-09-11T14:03:24.098" v="15860" actId="1076"/>
        <pc:sldMkLst>
          <pc:docMk/>
          <pc:sldMk cId="3375639141" sldId="273"/>
        </pc:sldMkLst>
        <pc:spChg chg="del mod">
          <ac:chgData name="VŨ NGỌC QUANG" userId="23fcd8bb9e19aa0b" providerId="LiveId" clId="{2F066514-D28E-4911-B7D4-CDBC4F12AC83}" dt="2021-09-11T14:02:54.084" v="15852" actId="21"/>
          <ac:spMkLst>
            <pc:docMk/>
            <pc:sldMk cId="3375639141" sldId="273"/>
            <ac:spMk id="2" creationId="{610311BA-8B6C-471C-BA9D-8445C43A15D2}"/>
          </ac:spMkLst>
        </pc:spChg>
        <pc:spChg chg="del">
          <ac:chgData name="VŨ NGỌC QUANG" userId="23fcd8bb9e19aa0b" providerId="LiveId" clId="{2F066514-D28E-4911-B7D4-CDBC4F12AC83}" dt="2021-08-01T14:42:00.958" v="3635"/>
          <ac:spMkLst>
            <pc:docMk/>
            <pc:sldMk cId="3375639141" sldId="273"/>
            <ac:spMk id="3" creationId="{2AE809D5-67EE-4FF7-A2FD-B3ACA0A51159}"/>
          </ac:spMkLst>
        </pc:spChg>
        <pc:spChg chg="add mod ord">
          <ac:chgData name="VŨ NGỌC QUANG" userId="23fcd8bb9e19aa0b" providerId="LiveId" clId="{2F066514-D28E-4911-B7D4-CDBC4F12AC83}" dt="2021-09-11T14:03:24.098" v="15860" actId="1076"/>
          <ac:spMkLst>
            <pc:docMk/>
            <pc:sldMk cId="3375639141" sldId="273"/>
            <ac:spMk id="3" creationId="{DBF2D0A2-9CC0-4A08-92B4-AC25D3AA0BB2}"/>
          </ac:spMkLst>
        </pc:spChg>
        <pc:spChg chg="add mod">
          <ac:chgData name="VŨ NGỌC QUANG" userId="23fcd8bb9e19aa0b" providerId="LiveId" clId="{2F066514-D28E-4911-B7D4-CDBC4F12AC83}" dt="2021-09-11T14:03:07.646" v="15856" actId="1076"/>
          <ac:spMkLst>
            <pc:docMk/>
            <pc:sldMk cId="3375639141" sldId="273"/>
            <ac:spMk id="6" creationId="{C29E4EA2-6B43-45D7-8E4F-AF8F64C6E8EA}"/>
          </ac:spMkLst>
        </pc:spChg>
        <pc:spChg chg="add">
          <ac:chgData name="VŨ NGỌC QUANG" userId="23fcd8bb9e19aa0b" providerId="LiveId" clId="{2F066514-D28E-4911-B7D4-CDBC4F12AC83}" dt="2021-09-11T14:02:38.726" v="15850" actId="26606"/>
          <ac:spMkLst>
            <pc:docMk/>
            <pc:sldMk cId="3375639141" sldId="273"/>
            <ac:spMk id="13" creationId="{247AB924-1B87-43FC-B7C7-B112D5C51A0E}"/>
          </ac:spMkLst>
        </pc:spChg>
        <pc:picChg chg="add mod ord">
          <ac:chgData name="VŨ NGỌC QUANG" userId="23fcd8bb9e19aa0b" providerId="LiveId" clId="{2F066514-D28E-4911-B7D4-CDBC4F12AC83}" dt="2021-09-11T14:02:38.726" v="15850" actId="26606"/>
          <ac:picMkLst>
            <pc:docMk/>
            <pc:sldMk cId="3375639141" sldId="273"/>
            <ac:picMk id="5" creationId="{C24EF9D9-C6A4-4F70-850A-2A782AC16368}"/>
          </ac:picMkLst>
        </pc:picChg>
        <pc:cxnChg chg="add">
          <ac:chgData name="VŨ NGỌC QUANG" userId="23fcd8bb9e19aa0b" providerId="LiveId" clId="{2F066514-D28E-4911-B7D4-CDBC4F12AC83}" dt="2021-09-11T14:02:38.726" v="15850" actId="26606"/>
          <ac:cxnSpMkLst>
            <pc:docMk/>
            <pc:sldMk cId="3375639141" sldId="273"/>
            <ac:cxnSpMk id="11" creationId="{99AE2756-0FC4-4155-83E7-58AAAB63E757}"/>
          </ac:cxnSpMkLst>
        </pc:cxnChg>
        <pc:cxnChg chg="add">
          <ac:chgData name="VŨ NGỌC QUANG" userId="23fcd8bb9e19aa0b" providerId="LiveId" clId="{2F066514-D28E-4911-B7D4-CDBC4F12AC83}" dt="2021-09-11T14:02:38.726" v="15850" actId="26606"/>
          <ac:cxnSpMkLst>
            <pc:docMk/>
            <pc:sldMk cId="3375639141" sldId="273"/>
            <ac:cxnSpMk id="15" creationId="{818DC98F-4057-4645-B948-F604F39A9CFE}"/>
          </ac:cxnSpMkLst>
        </pc:cxnChg>
        <pc:cxnChg chg="add">
          <ac:chgData name="VŨ NGỌC QUANG" userId="23fcd8bb9e19aa0b" providerId="LiveId" clId="{2F066514-D28E-4911-B7D4-CDBC4F12AC83}" dt="2021-09-11T14:02:38.726" v="15850" actId="26606"/>
          <ac:cxnSpMkLst>
            <pc:docMk/>
            <pc:sldMk cId="3375639141" sldId="273"/>
            <ac:cxnSpMk id="17" creationId="{DAD2B705-4A9B-408D-AA80-4F41045E09DE}"/>
          </ac:cxnSpMkLst>
        </pc:cxnChg>
      </pc:sldChg>
      <pc:sldChg chg="addSp delSp modSp new mod">
        <pc:chgData name="VŨ NGỌC QUANG" userId="23fcd8bb9e19aa0b" providerId="LiveId" clId="{2F066514-D28E-4911-B7D4-CDBC4F12AC83}" dt="2021-09-11T14:03:47.471" v="15863" actId="1076"/>
        <pc:sldMkLst>
          <pc:docMk/>
          <pc:sldMk cId="2271784045" sldId="274"/>
        </pc:sldMkLst>
        <pc:spChg chg="del">
          <ac:chgData name="VŨ NGỌC QUANG" userId="23fcd8bb9e19aa0b" providerId="LiveId" clId="{2F066514-D28E-4911-B7D4-CDBC4F12AC83}" dt="2021-08-01T14:43:48.145" v="3692"/>
          <ac:spMkLst>
            <pc:docMk/>
            <pc:sldMk cId="2271784045" sldId="274"/>
            <ac:spMk id="3" creationId="{49CFCE23-AAFF-4CBF-B396-C9740159B1DA}"/>
          </ac:spMkLst>
        </pc:spChg>
        <pc:spChg chg="add mod">
          <ac:chgData name="VŨ NGỌC QUANG" userId="23fcd8bb9e19aa0b" providerId="LiveId" clId="{2F066514-D28E-4911-B7D4-CDBC4F12AC83}" dt="2021-09-11T14:03:47.471" v="15863" actId="1076"/>
          <ac:spMkLst>
            <pc:docMk/>
            <pc:sldMk cId="2271784045" sldId="274"/>
            <ac:spMk id="3" creationId="{F2B36738-BF8E-48E4-93BD-1D3F1A83E9D1}"/>
          </ac:spMkLst>
        </pc:spChg>
        <pc:spChg chg="add mod">
          <ac:chgData name="VŨ NGỌC QUANG" userId="23fcd8bb9e19aa0b" providerId="LiveId" clId="{2F066514-D28E-4911-B7D4-CDBC4F12AC83}" dt="2021-09-11T14:03:44.034" v="15862" actId="255"/>
          <ac:spMkLst>
            <pc:docMk/>
            <pc:sldMk cId="2271784045" sldId="274"/>
            <ac:spMk id="6" creationId="{2BCFB3AA-9A83-4C6D-AFF9-CD0A53A2F90F}"/>
          </ac:spMkLst>
        </pc:spChg>
        <pc:picChg chg="add mod ord">
          <ac:chgData name="VŨ NGỌC QUANG" userId="23fcd8bb9e19aa0b" providerId="LiveId" clId="{2F066514-D28E-4911-B7D4-CDBC4F12AC83}" dt="2021-08-02T03:05:04.340" v="6812" actId="1076"/>
          <ac:picMkLst>
            <pc:docMk/>
            <pc:sldMk cId="2271784045" sldId="274"/>
            <ac:picMk id="5" creationId="{0BF13D3D-30C7-4886-95EE-EA98EEB5797B}"/>
          </ac:picMkLst>
        </pc:picChg>
      </pc:sldChg>
      <pc:sldChg chg="addSp delSp modSp new mod">
        <pc:chgData name="VŨ NGỌC QUANG" userId="23fcd8bb9e19aa0b" providerId="LiveId" clId="{2F066514-D28E-4911-B7D4-CDBC4F12AC83}" dt="2021-09-11T14:04:00.658" v="15866" actId="1076"/>
        <pc:sldMkLst>
          <pc:docMk/>
          <pc:sldMk cId="2505089277" sldId="275"/>
        </pc:sldMkLst>
        <pc:spChg chg="del">
          <ac:chgData name="VŨ NGỌC QUANG" userId="23fcd8bb9e19aa0b" providerId="LiveId" clId="{2F066514-D28E-4911-B7D4-CDBC4F12AC83}" dt="2021-08-01T14:47:38.089" v="3753"/>
          <ac:spMkLst>
            <pc:docMk/>
            <pc:sldMk cId="2505089277" sldId="275"/>
            <ac:spMk id="3" creationId="{1D730DCC-4CF3-48EF-8AC2-6051E623448E}"/>
          </ac:spMkLst>
        </pc:spChg>
        <pc:spChg chg="add mod">
          <ac:chgData name="VŨ NGỌC QUANG" userId="23fcd8bb9e19aa0b" providerId="LiveId" clId="{2F066514-D28E-4911-B7D4-CDBC4F12AC83}" dt="2021-09-11T14:04:00.658" v="15866" actId="1076"/>
          <ac:spMkLst>
            <pc:docMk/>
            <pc:sldMk cId="2505089277" sldId="275"/>
            <ac:spMk id="3" creationId="{CC29189D-4677-45FA-96B8-FDE3E0F4AAC9}"/>
          </ac:spMkLst>
        </pc:spChg>
        <pc:spChg chg="add mod">
          <ac:chgData name="VŨ NGỌC QUANG" userId="23fcd8bb9e19aa0b" providerId="LiveId" clId="{2F066514-D28E-4911-B7D4-CDBC4F12AC83}" dt="2021-09-11T14:03:57.643" v="15865" actId="1076"/>
          <ac:spMkLst>
            <pc:docMk/>
            <pc:sldMk cId="2505089277" sldId="275"/>
            <ac:spMk id="6" creationId="{93D040C0-B82B-4CA7-86AF-7A2AEF3E7BC2}"/>
          </ac:spMkLst>
        </pc:spChg>
        <pc:picChg chg="add mod ord">
          <ac:chgData name="VŨ NGỌC QUANG" userId="23fcd8bb9e19aa0b" providerId="LiveId" clId="{2F066514-D28E-4911-B7D4-CDBC4F12AC83}" dt="2021-08-02T03:06:43.708" v="6843" actId="1076"/>
          <ac:picMkLst>
            <pc:docMk/>
            <pc:sldMk cId="2505089277" sldId="275"/>
            <ac:picMk id="5" creationId="{42B4DD78-7CE2-4D16-8CD1-4B48953DD796}"/>
          </ac:picMkLst>
        </pc:picChg>
      </pc:sldChg>
      <pc:sldChg chg="addSp delSp modSp new mod ord setBg modAnim setClrOvrMap">
        <pc:chgData name="VŨ NGỌC QUANG" userId="23fcd8bb9e19aa0b" providerId="LiveId" clId="{2F066514-D28E-4911-B7D4-CDBC4F12AC83}" dt="2021-09-11T14:04:40.148" v="15870" actId="2710"/>
        <pc:sldMkLst>
          <pc:docMk/>
          <pc:sldMk cId="2533093517" sldId="276"/>
        </pc:sldMkLst>
        <pc:spChg chg="add del mod">
          <ac:chgData name="VŨ NGỌC QUANG" userId="23fcd8bb9e19aa0b" providerId="LiveId" clId="{2F066514-D28E-4911-B7D4-CDBC4F12AC83}" dt="2021-08-01T14:52:56.462" v="3804" actId="26606"/>
          <ac:spMkLst>
            <pc:docMk/>
            <pc:sldMk cId="2533093517" sldId="276"/>
            <ac:spMk id="2" creationId="{E33E713E-DA7D-4D88-8C22-47DE4DF9F68E}"/>
          </ac:spMkLst>
        </pc:spChg>
        <pc:spChg chg="del">
          <ac:chgData name="VŨ NGỌC QUANG" userId="23fcd8bb9e19aa0b" providerId="LiveId" clId="{2F066514-D28E-4911-B7D4-CDBC4F12AC83}" dt="2021-08-01T14:51:05.274" v="3788"/>
          <ac:spMkLst>
            <pc:docMk/>
            <pc:sldMk cId="2533093517" sldId="276"/>
            <ac:spMk id="3" creationId="{6E4D1492-64E0-40BE-BB9E-F101B0A960D5}"/>
          </ac:spMkLst>
        </pc:spChg>
        <pc:spChg chg="add del">
          <ac:chgData name="VŨ NGỌC QUANG" userId="23fcd8bb9e19aa0b" providerId="LiveId" clId="{2F066514-D28E-4911-B7D4-CDBC4F12AC83}" dt="2021-08-01T14:52:20.322" v="3799" actId="26606"/>
          <ac:spMkLst>
            <pc:docMk/>
            <pc:sldMk cId="2533093517" sldId="276"/>
            <ac:spMk id="9" creationId="{0C31472B-53AD-4809-AB67-26989F55194C}"/>
          </ac:spMkLst>
        </pc:spChg>
        <pc:spChg chg="add del">
          <ac:chgData name="VŨ NGỌC QUANG" userId="23fcd8bb9e19aa0b" providerId="LiveId" clId="{2F066514-D28E-4911-B7D4-CDBC4F12AC83}" dt="2021-08-01T14:52:50.530" v="3801" actId="26606"/>
          <ac:spMkLst>
            <pc:docMk/>
            <pc:sldMk cId="2533093517" sldId="276"/>
            <ac:spMk id="10" creationId="{32BC26D8-82FB-445E-AA49-62A77D7C1EE0}"/>
          </ac:spMkLst>
        </pc:spChg>
        <pc:spChg chg="add del">
          <ac:chgData name="VŨ NGỌC QUANG" userId="23fcd8bb9e19aa0b" providerId="LiveId" clId="{2F066514-D28E-4911-B7D4-CDBC4F12AC83}" dt="2021-08-01T14:52:20.322" v="3799" actId="26606"/>
          <ac:spMkLst>
            <pc:docMk/>
            <pc:sldMk cId="2533093517" sldId="276"/>
            <ac:spMk id="12" creationId="{C681C32C-7AFC-4BB3-9088-65CBDFC5D1C2}"/>
          </ac:spMkLst>
        </pc:spChg>
        <pc:spChg chg="add del">
          <ac:chgData name="VŨ NGỌC QUANG" userId="23fcd8bb9e19aa0b" providerId="LiveId" clId="{2F066514-D28E-4911-B7D4-CDBC4F12AC83}" dt="2021-08-01T14:52:20.322" v="3799" actId="26606"/>
          <ac:spMkLst>
            <pc:docMk/>
            <pc:sldMk cId="2533093517" sldId="276"/>
            <ac:spMk id="14" creationId="{199C0ED0-69DE-4C31-A5CF-E2A46FD30226}"/>
          </ac:spMkLst>
        </pc:spChg>
        <pc:spChg chg="add del">
          <ac:chgData name="VŨ NGỌC QUANG" userId="23fcd8bb9e19aa0b" providerId="LiveId" clId="{2F066514-D28E-4911-B7D4-CDBC4F12AC83}" dt="2021-08-01T14:52:20.322" v="3799" actId="26606"/>
          <ac:spMkLst>
            <pc:docMk/>
            <pc:sldMk cId="2533093517" sldId="276"/>
            <ac:spMk id="16" creationId="{8D42B8BD-40AF-488E-8A79-D7256C917229}"/>
          </ac:spMkLst>
        </pc:spChg>
        <pc:spChg chg="add del">
          <ac:chgData name="VŨ NGỌC QUANG" userId="23fcd8bb9e19aa0b" providerId="LiveId" clId="{2F066514-D28E-4911-B7D4-CDBC4F12AC83}" dt="2021-08-01T14:52:50.530" v="3801" actId="26606"/>
          <ac:spMkLst>
            <pc:docMk/>
            <pc:sldMk cId="2533093517" sldId="276"/>
            <ac:spMk id="18" creationId="{CB44330D-EA18-4254-AA95-EB49948539B8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0" creationId="{4E2ED6F9-63C3-4A8D-9BB4-1EA62533B672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1" creationId="{6D72081E-AD41-4FBB-B02B-698A68DBCA5E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2" creationId="{E33E713E-DA7D-4D88-8C22-47DE4DF9F68E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3" creationId="{716248AD-805F-41BF-9B57-FC53E5B32F98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4" creationId="{1F82758F-B2B3-4F0A-BB90-4BFFEDD166D6}"/>
          </ac:spMkLst>
        </pc:spChg>
        <pc:spChg chg="add del">
          <ac:chgData name="VŨ NGỌC QUANG" userId="23fcd8bb9e19aa0b" providerId="LiveId" clId="{2F066514-D28E-4911-B7D4-CDBC4F12AC83}" dt="2021-08-01T14:52:56.451" v="3803" actId="26606"/>
          <ac:spMkLst>
            <pc:docMk/>
            <pc:sldMk cId="2533093517" sldId="276"/>
            <ac:spMk id="25" creationId="{BA53ADE8-E238-4393-AE18-4C4BF437CC3D}"/>
          </ac:spMkLst>
        </pc:spChg>
        <pc:spChg chg="add del">
          <ac:chgData name="VŨ NGỌC QUANG" userId="23fcd8bb9e19aa0b" providerId="LiveId" clId="{2F066514-D28E-4911-B7D4-CDBC4F12AC83}" dt="2021-08-01T14:55:26.906" v="4066" actId="26606"/>
          <ac:spMkLst>
            <pc:docMk/>
            <pc:sldMk cId="2533093517" sldId="276"/>
            <ac:spMk id="27" creationId="{8B3A2D1A-45FC-4F95-B150-1C13EF2F6D09}"/>
          </ac:spMkLst>
        </pc:spChg>
        <pc:spChg chg="add del">
          <ac:chgData name="VŨ NGỌC QUANG" userId="23fcd8bb9e19aa0b" providerId="LiveId" clId="{2F066514-D28E-4911-B7D4-CDBC4F12AC83}" dt="2021-08-01T14:55:26.906" v="4066" actId="26606"/>
          <ac:spMkLst>
            <pc:docMk/>
            <pc:sldMk cId="2533093517" sldId="276"/>
            <ac:spMk id="28" creationId="{39C3C864-C625-4883-B868-9A4C470F4DD5}"/>
          </ac:spMkLst>
        </pc:spChg>
        <pc:spChg chg="add mod ord">
          <ac:chgData name="VŨ NGỌC QUANG" userId="23fcd8bb9e19aa0b" providerId="LiveId" clId="{2F066514-D28E-4911-B7D4-CDBC4F12AC83}" dt="2021-09-11T14:04:18.110" v="15868" actId="207"/>
          <ac:spMkLst>
            <pc:docMk/>
            <pc:sldMk cId="2533093517" sldId="276"/>
            <ac:spMk id="29" creationId="{E33E713E-DA7D-4D88-8C22-47DE4DF9F68E}"/>
          </ac:spMkLst>
        </pc:spChg>
        <pc:spChg chg="add mod">
          <ac:chgData name="VŨ NGỌC QUANG" userId="23fcd8bb9e19aa0b" providerId="LiveId" clId="{2F066514-D28E-4911-B7D4-CDBC4F12AC83}" dt="2021-09-11T14:04:40.148" v="15870" actId="2710"/>
          <ac:spMkLst>
            <pc:docMk/>
            <pc:sldMk cId="2533093517" sldId="276"/>
            <ac:spMk id="30" creationId="{1F9395E2-DA49-4439-9397-9845CB5C1C06}"/>
          </ac:spMkLst>
        </pc:spChg>
        <pc:spChg chg="add del">
          <ac:chgData name="VŨ NGỌC QUANG" userId="23fcd8bb9e19aa0b" providerId="LiveId" clId="{2F066514-D28E-4911-B7D4-CDBC4F12AC83}" dt="2021-08-01T14:55:49.759" v="4076" actId="26606"/>
          <ac:spMkLst>
            <pc:docMk/>
            <pc:sldMk cId="2533093517" sldId="276"/>
            <ac:spMk id="35" creationId="{9B76D444-2756-434F-AE61-96D69830C13E}"/>
          </ac:spMkLst>
        </pc:spChg>
        <pc:spChg chg="add del">
          <ac:chgData name="VŨ NGỌC QUANG" userId="23fcd8bb9e19aa0b" providerId="LiveId" clId="{2F066514-D28E-4911-B7D4-CDBC4F12AC83}" dt="2021-08-01T14:55:49.759" v="4076" actId="26606"/>
          <ac:spMkLst>
            <pc:docMk/>
            <pc:sldMk cId="2533093517" sldId="276"/>
            <ac:spMk id="37" creationId="{A27B6159-7734-4564-9E0F-C4BC43C36E52}"/>
          </ac:spMkLst>
        </pc:spChg>
        <pc:spChg chg="add del">
          <ac:chgData name="VŨ NGỌC QUANG" userId="23fcd8bb9e19aa0b" providerId="LiveId" clId="{2F066514-D28E-4911-B7D4-CDBC4F12AC83}" dt="2021-08-01T14:55:48.786" v="4073" actId="26606"/>
          <ac:spMkLst>
            <pc:docMk/>
            <pc:sldMk cId="2533093517" sldId="276"/>
            <ac:spMk id="44" creationId="{B0792D4F-247E-46FE-85FC-881DEFA41D94}"/>
          </ac:spMkLst>
        </pc:spChg>
        <pc:spChg chg="add del">
          <ac:chgData name="VŨ NGỌC QUANG" userId="23fcd8bb9e19aa0b" providerId="LiveId" clId="{2F066514-D28E-4911-B7D4-CDBC4F12AC83}" dt="2021-08-01T14:55:48.786" v="4073" actId="26606"/>
          <ac:spMkLst>
            <pc:docMk/>
            <pc:sldMk cId="2533093517" sldId="276"/>
            <ac:spMk id="46" creationId="{FA3CD3A3-D3C1-4567-BEC0-3A50E9A3A630}"/>
          </ac:spMkLst>
        </pc:spChg>
        <pc:spChg chg="add del">
          <ac:chgData name="VŨ NGỌC QUANG" userId="23fcd8bb9e19aa0b" providerId="LiveId" clId="{2F066514-D28E-4911-B7D4-CDBC4F12AC83}" dt="2021-08-01T14:55:49.754" v="4075" actId="26606"/>
          <ac:spMkLst>
            <pc:docMk/>
            <pc:sldMk cId="2533093517" sldId="276"/>
            <ac:spMk id="50" creationId="{9B76D444-2756-434F-AE61-96D69830C13E}"/>
          </ac:spMkLst>
        </pc:spChg>
        <pc:spChg chg="add del">
          <ac:chgData name="VŨ NGỌC QUANG" userId="23fcd8bb9e19aa0b" providerId="LiveId" clId="{2F066514-D28E-4911-B7D4-CDBC4F12AC83}" dt="2021-08-01T14:55:49.754" v="4075" actId="26606"/>
          <ac:spMkLst>
            <pc:docMk/>
            <pc:sldMk cId="2533093517" sldId="276"/>
            <ac:spMk id="51" creationId="{A27B6159-7734-4564-9E0F-C4BC43C36E52}"/>
          </ac:spMkLst>
        </pc:spChg>
        <pc:spChg chg="add">
          <ac:chgData name="VŨ NGỌC QUANG" userId="23fcd8bb9e19aa0b" providerId="LiveId" clId="{2F066514-D28E-4911-B7D4-CDBC4F12AC83}" dt="2021-08-01T14:55:49.759" v="4076" actId="26606"/>
          <ac:spMkLst>
            <pc:docMk/>
            <pc:sldMk cId="2533093517" sldId="276"/>
            <ac:spMk id="54" creationId="{B0792D4F-247E-46FE-85FC-881DEFA41D94}"/>
          </ac:spMkLst>
        </pc:spChg>
        <pc:spChg chg="add">
          <ac:chgData name="VŨ NGỌC QUANG" userId="23fcd8bb9e19aa0b" providerId="LiveId" clId="{2F066514-D28E-4911-B7D4-CDBC4F12AC83}" dt="2021-08-01T14:55:49.759" v="4076" actId="26606"/>
          <ac:spMkLst>
            <pc:docMk/>
            <pc:sldMk cId="2533093517" sldId="276"/>
            <ac:spMk id="55" creationId="{FA3CD3A3-D3C1-4567-BEC0-3A50E9A3A630}"/>
          </ac:spMkLst>
        </pc:spChg>
        <pc:picChg chg="add mod">
          <ac:chgData name="VŨ NGỌC QUANG" userId="23fcd8bb9e19aa0b" providerId="LiveId" clId="{2F066514-D28E-4911-B7D4-CDBC4F12AC83}" dt="2021-08-02T03:25:35.311" v="6877" actId="1076"/>
          <ac:picMkLst>
            <pc:docMk/>
            <pc:sldMk cId="2533093517" sldId="276"/>
            <ac:picMk id="3" creationId="{2ABE1DA4-654C-4EBA-9851-60D3E581C928}"/>
          </ac:picMkLst>
        </pc:picChg>
        <pc:picChg chg="add del mod ord">
          <ac:chgData name="VŨ NGỌC QUANG" userId="23fcd8bb9e19aa0b" providerId="LiveId" clId="{2F066514-D28E-4911-B7D4-CDBC4F12AC83}" dt="2021-08-02T03:25:20.033" v="6869" actId="478"/>
          <ac:picMkLst>
            <pc:docMk/>
            <pc:sldMk cId="2533093517" sldId="276"/>
            <ac:picMk id="5" creationId="{A7895D77-BFC3-4F23-8D5A-D36407B9E0CE}"/>
          </ac:picMkLst>
        </pc:picChg>
        <pc:cxnChg chg="add del">
          <ac:chgData name="VŨ NGỌC QUANG" userId="23fcd8bb9e19aa0b" providerId="LiveId" clId="{2F066514-D28E-4911-B7D4-CDBC4F12AC83}" dt="2021-08-01T14:55:49.759" v="4076" actId="26606"/>
          <ac:cxnSpMkLst>
            <pc:docMk/>
            <pc:sldMk cId="2533093517" sldId="276"/>
            <ac:cxnSpMk id="39" creationId="{E2FFB46B-05BC-4950-B18A-9593FDAE6ED7}"/>
          </ac:cxnSpMkLst>
        </pc:cxnChg>
        <pc:cxnChg chg="add del">
          <ac:chgData name="VŨ NGỌC QUANG" userId="23fcd8bb9e19aa0b" providerId="LiveId" clId="{2F066514-D28E-4911-B7D4-CDBC4F12AC83}" dt="2021-08-01T14:55:48.786" v="4073" actId="26606"/>
          <ac:cxnSpMkLst>
            <pc:docMk/>
            <pc:sldMk cId="2533093517" sldId="276"/>
            <ac:cxnSpMk id="48" creationId="{B56D13EF-D431-4D0F-BFFC-1B5A686FF9BD}"/>
          </ac:cxnSpMkLst>
        </pc:cxnChg>
        <pc:cxnChg chg="add del">
          <ac:chgData name="VŨ NGỌC QUANG" userId="23fcd8bb9e19aa0b" providerId="LiveId" clId="{2F066514-D28E-4911-B7D4-CDBC4F12AC83}" dt="2021-08-01T14:55:49.754" v="4075" actId="26606"/>
          <ac:cxnSpMkLst>
            <pc:docMk/>
            <pc:sldMk cId="2533093517" sldId="276"/>
            <ac:cxnSpMk id="52" creationId="{E2FFB46B-05BC-4950-B18A-9593FDAE6ED7}"/>
          </ac:cxnSpMkLst>
        </pc:cxnChg>
        <pc:cxnChg chg="add">
          <ac:chgData name="VŨ NGỌC QUANG" userId="23fcd8bb9e19aa0b" providerId="LiveId" clId="{2F066514-D28E-4911-B7D4-CDBC4F12AC83}" dt="2021-08-01T14:55:49.759" v="4076" actId="26606"/>
          <ac:cxnSpMkLst>
            <pc:docMk/>
            <pc:sldMk cId="2533093517" sldId="276"/>
            <ac:cxnSpMk id="56" creationId="{B56D13EF-D431-4D0F-BFFC-1B5A686FF9BD}"/>
          </ac:cxnSpMkLst>
        </pc:cxnChg>
      </pc:sldChg>
      <pc:sldChg chg="addSp modSp new mod">
        <pc:chgData name="VŨ NGỌC QUANG" userId="23fcd8bb9e19aa0b" providerId="LiveId" clId="{2F066514-D28E-4911-B7D4-CDBC4F12AC83}" dt="2021-09-11T14:05:15.693" v="15877" actId="1076"/>
        <pc:sldMkLst>
          <pc:docMk/>
          <pc:sldMk cId="1402733898" sldId="277"/>
        </pc:sldMkLst>
        <pc:spChg chg="mod">
          <ac:chgData name="VŨ NGỌC QUANG" userId="23fcd8bb9e19aa0b" providerId="LiveId" clId="{2F066514-D28E-4911-B7D4-CDBC4F12AC83}" dt="2021-09-11T14:05:07.631" v="15875" actId="1076"/>
          <ac:spMkLst>
            <pc:docMk/>
            <pc:sldMk cId="1402733898" sldId="277"/>
            <ac:spMk id="2" creationId="{2236F781-D4DB-498B-8FC0-0FD897D4BAD2}"/>
          </ac:spMkLst>
        </pc:spChg>
        <pc:spChg chg="mod">
          <ac:chgData name="VŨ NGỌC QUANG" userId="23fcd8bb9e19aa0b" providerId="LiveId" clId="{2F066514-D28E-4911-B7D4-CDBC4F12AC83}" dt="2021-09-11T14:05:15.693" v="15877" actId="1076"/>
          <ac:spMkLst>
            <pc:docMk/>
            <pc:sldMk cId="1402733898" sldId="277"/>
            <ac:spMk id="3" creationId="{C7652A1B-4BC2-4A55-8C65-505659708051}"/>
          </ac:spMkLst>
        </pc:spChg>
        <pc:picChg chg="add mod">
          <ac:chgData name="VŨ NGỌC QUANG" userId="23fcd8bb9e19aa0b" providerId="LiveId" clId="{2F066514-D28E-4911-B7D4-CDBC4F12AC83}" dt="2021-09-11T14:05:10.491" v="15876" actId="1076"/>
          <ac:picMkLst>
            <pc:docMk/>
            <pc:sldMk cId="1402733898" sldId="277"/>
            <ac:picMk id="4" creationId="{E31F018D-08C2-467D-837E-7AEE75532F38}"/>
          </ac:picMkLst>
        </pc:picChg>
      </pc:sldChg>
      <pc:sldChg chg="addSp delSp modSp new mod">
        <pc:chgData name="VŨ NGỌC QUANG" userId="23fcd8bb9e19aa0b" providerId="LiveId" clId="{2F066514-D28E-4911-B7D4-CDBC4F12AC83}" dt="2021-09-11T14:05:31.332" v="15891" actId="20577"/>
        <pc:sldMkLst>
          <pc:docMk/>
          <pc:sldMk cId="1127954178" sldId="278"/>
        </pc:sldMkLst>
        <pc:spChg chg="mod">
          <ac:chgData name="VŨ NGỌC QUANG" userId="23fcd8bb9e19aa0b" providerId="LiveId" clId="{2F066514-D28E-4911-B7D4-CDBC4F12AC83}" dt="2021-08-02T02:39:39.749" v="5765" actId="20577"/>
          <ac:spMkLst>
            <pc:docMk/>
            <pc:sldMk cId="1127954178" sldId="278"/>
            <ac:spMk id="2" creationId="{937403E5-311B-43FD-95B5-2505C14512A6}"/>
          </ac:spMkLst>
        </pc:spChg>
        <pc:spChg chg="mod">
          <ac:chgData name="VŨ NGỌC QUANG" userId="23fcd8bb9e19aa0b" providerId="LiveId" clId="{2F066514-D28E-4911-B7D4-CDBC4F12AC83}" dt="2021-08-02T01:34:13.978" v="4314" actId="14100"/>
          <ac:spMkLst>
            <pc:docMk/>
            <pc:sldMk cId="1127954178" sldId="278"/>
            <ac:spMk id="3" creationId="{ECCE483D-C1D8-4723-BCEF-88B1644D4C40}"/>
          </ac:spMkLst>
        </pc:spChg>
        <pc:spChg chg="add del mod">
          <ac:chgData name="VŨ NGỌC QUANG" userId="23fcd8bb9e19aa0b" providerId="LiveId" clId="{2F066514-D28E-4911-B7D4-CDBC4F12AC83}" dt="2021-08-02T01:32:11.341" v="4292" actId="21"/>
          <ac:spMkLst>
            <pc:docMk/>
            <pc:sldMk cId="1127954178" sldId="278"/>
            <ac:spMk id="4" creationId="{3AAA0D0E-7351-4FE2-997F-FC2EC61911C2}"/>
          </ac:spMkLst>
        </pc:spChg>
        <pc:spChg chg="add mod">
          <ac:chgData name="VŨ NGỌC QUANG" userId="23fcd8bb9e19aa0b" providerId="LiveId" clId="{2F066514-D28E-4911-B7D4-CDBC4F12AC83}" dt="2021-09-11T14:05:31.332" v="15891" actId="20577"/>
          <ac:spMkLst>
            <pc:docMk/>
            <pc:sldMk cId="1127954178" sldId="278"/>
            <ac:spMk id="5" creationId="{2213123C-935F-4AD2-A510-63AC958EBD89}"/>
          </ac:spMkLst>
        </pc:spChg>
      </pc:sldChg>
      <pc:sldChg chg="addSp delSp modSp new mod setBg setClrOvrMap">
        <pc:chgData name="VŨ NGỌC QUANG" userId="23fcd8bb9e19aa0b" providerId="LiveId" clId="{2F066514-D28E-4911-B7D4-CDBC4F12AC83}" dt="2021-09-11T14:05:56.236" v="15893" actId="20577"/>
        <pc:sldMkLst>
          <pc:docMk/>
          <pc:sldMk cId="1984949442" sldId="279"/>
        </pc:sldMkLst>
        <pc:spChg chg="del">
          <ac:chgData name="VŨ NGỌC QUANG" userId="23fcd8bb9e19aa0b" providerId="LiveId" clId="{2F066514-D28E-4911-B7D4-CDBC4F12AC83}" dt="2021-08-02T01:40:13.236" v="4316" actId="21"/>
          <ac:spMkLst>
            <pc:docMk/>
            <pc:sldMk cId="1984949442" sldId="279"/>
            <ac:spMk id="2" creationId="{C1589F97-0565-41B9-8D55-8242E88768FC}"/>
          </ac:spMkLst>
        </pc:spChg>
        <pc:spChg chg="del mod">
          <ac:chgData name="VŨ NGỌC QUANG" userId="23fcd8bb9e19aa0b" providerId="LiveId" clId="{2F066514-D28E-4911-B7D4-CDBC4F12AC83}" dt="2021-08-02T01:44:00.737" v="4320"/>
          <ac:spMkLst>
            <pc:docMk/>
            <pc:sldMk cId="1984949442" sldId="279"/>
            <ac:spMk id="3" creationId="{105FD677-7BEB-4226-96A1-0EEC9E06C035}"/>
          </ac:spMkLst>
        </pc:spChg>
        <pc:spChg chg="add mod">
          <ac:chgData name="VŨ NGỌC QUANG" userId="23fcd8bb9e19aa0b" providerId="LiveId" clId="{2F066514-D28E-4911-B7D4-CDBC4F12AC83}" dt="2021-09-11T14:05:56.236" v="15893" actId="20577"/>
          <ac:spMkLst>
            <pc:docMk/>
            <pc:sldMk cId="1984949442" sldId="279"/>
            <ac:spMk id="11" creationId="{AF4B81C0-5645-401E-BEE4-B49323513007}"/>
          </ac:spMkLst>
        </pc:spChg>
        <pc:spChg chg="add del">
          <ac:chgData name="VŨ NGỌC QUANG" userId="23fcd8bb9e19aa0b" providerId="LiveId" clId="{2F066514-D28E-4911-B7D4-CDBC4F12AC83}" dt="2021-08-02T01:45:02.385" v="4328" actId="26606"/>
          <ac:spMkLst>
            <pc:docMk/>
            <pc:sldMk cId="1984949442" sldId="279"/>
            <ac:spMk id="14" creationId="{2032B1E8-BC40-4380-97A6-14C0320AE1C0}"/>
          </ac:spMkLst>
        </pc:spChg>
        <pc:spChg chg="add del">
          <ac:chgData name="VŨ NGỌC QUANG" userId="23fcd8bb9e19aa0b" providerId="LiveId" clId="{2F066514-D28E-4911-B7D4-CDBC4F12AC83}" dt="2021-08-02T01:45:02.385" v="4328" actId="26606"/>
          <ac:spMkLst>
            <pc:docMk/>
            <pc:sldMk cId="1984949442" sldId="279"/>
            <ac:spMk id="16" creationId="{82BEABD9-E1ED-49C7-8734-5494C88EE5A7}"/>
          </ac:spMkLst>
        </pc:spChg>
        <pc:spChg chg="add del">
          <ac:chgData name="VŨ NGỌC QUANG" userId="23fcd8bb9e19aa0b" providerId="LiveId" clId="{2F066514-D28E-4911-B7D4-CDBC4F12AC83}" dt="2021-08-02T01:45:02.380" v="4327" actId="26606"/>
          <ac:spMkLst>
            <pc:docMk/>
            <pc:sldMk cId="1984949442" sldId="279"/>
            <ac:spMk id="23" creationId="{A51A0227-072A-4F5F-928C-E2C3E5CCD10C}"/>
          </ac:spMkLst>
        </pc:spChg>
        <pc:spChg chg="add del">
          <ac:chgData name="VŨ NGỌC QUANG" userId="23fcd8bb9e19aa0b" providerId="LiveId" clId="{2F066514-D28E-4911-B7D4-CDBC4F12AC83}" dt="2021-08-02T01:45:02.380" v="4327" actId="26606"/>
          <ac:spMkLst>
            <pc:docMk/>
            <pc:sldMk cId="1984949442" sldId="279"/>
            <ac:spMk id="25" creationId="{35D99776-4B38-47DF-A302-11AD9AF87ACA}"/>
          </ac:spMkLst>
        </pc:spChg>
        <pc:spChg chg="add">
          <ac:chgData name="VŨ NGỌC QUANG" userId="23fcd8bb9e19aa0b" providerId="LiveId" clId="{2F066514-D28E-4911-B7D4-CDBC4F12AC83}" dt="2021-08-02T01:45:02.385" v="4328" actId="26606"/>
          <ac:spMkLst>
            <pc:docMk/>
            <pc:sldMk cId="1984949442" sldId="279"/>
            <ac:spMk id="27" creationId="{42A5316D-ED2F-4F89-B4B4-8D9240B1A348}"/>
          </ac:spMkLst>
        </pc:spChg>
        <pc:picChg chg="add mod ord">
          <ac:chgData name="VŨ NGỌC QUANG" userId="23fcd8bb9e19aa0b" providerId="LiveId" clId="{2F066514-D28E-4911-B7D4-CDBC4F12AC83}" dt="2021-08-02T01:47:57.132" v="4486" actId="1076"/>
          <ac:picMkLst>
            <pc:docMk/>
            <pc:sldMk cId="1984949442" sldId="279"/>
            <ac:picMk id="5" creationId="{0DB5CC6A-8CC4-423D-8BDC-82AB51C0E4E7}"/>
          </ac:picMkLst>
        </pc:picChg>
        <pc:picChg chg="add mod">
          <ac:chgData name="VŨ NGỌC QUANG" userId="23fcd8bb9e19aa0b" providerId="LiveId" clId="{2F066514-D28E-4911-B7D4-CDBC4F12AC83}" dt="2021-08-02T01:47:53.980" v="4485" actId="1076"/>
          <ac:picMkLst>
            <pc:docMk/>
            <pc:sldMk cId="1984949442" sldId="279"/>
            <ac:picMk id="7" creationId="{EA2B2569-7DDA-45B1-988A-2A5B0C86ABBE}"/>
          </ac:picMkLst>
        </pc:picChg>
        <pc:cxnChg chg="add del">
          <ac:chgData name="VŨ NGỌC QUANG" userId="23fcd8bb9e19aa0b" providerId="LiveId" clId="{2F066514-D28E-4911-B7D4-CDBC4F12AC83}" dt="2021-08-02T01:45:02.385" v="4328" actId="26606"/>
          <ac:cxnSpMkLst>
            <pc:docMk/>
            <pc:sldMk cId="1984949442" sldId="279"/>
            <ac:cxnSpMk id="18" creationId="{17341211-05E5-4FDD-98B1-F551CD0EAE1C}"/>
          </ac:cxnSpMkLst>
        </pc:cxnChg>
      </pc:sldChg>
      <pc:sldChg chg="addSp delSp modSp new mod setBg">
        <pc:chgData name="VŨ NGỌC QUANG" userId="23fcd8bb9e19aa0b" providerId="LiveId" clId="{2F066514-D28E-4911-B7D4-CDBC4F12AC83}" dt="2021-09-11T14:06:18.626" v="15897" actId="14100"/>
        <pc:sldMkLst>
          <pc:docMk/>
          <pc:sldMk cId="1067033771" sldId="280"/>
        </pc:sldMkLst>
        <pc:spChg chg="mod">
          <ac:chgData name="VŨ NGỌC QUANG" userId="23fcd8bb9e19aa0b" providerId="LiveId" clId="{2F066514-D28E-4911-B7D4-CDBC4F12AC83}" dt="2021-09-11T14:06:11.735" v="15895" actId="113"/>
          <ac:spMkLst>
            <pc:docMk/>
            <pc:sldMk cId="1067033771" sldId="280"/>
            <ac:spMk id="2" creationId="{71A45464-A5BD-4BD9-AE9F-262BEEA28D4C}"/>
          </ac:spMkLst>
        </pc:spChg>
        <pc:spChg chg="del">
          <ac:chgData name="VŨ NGỌC QUANG" userId="23fcd8bb9e19aa0b" providerId="LiveId" clId="{2F066514-D28E-4911-B7D4-CDBC4F12AC83}" dt="2021-08-02T01:50:37.547" v="4489"/>
          <ac:spMkLst>
            <pc:docMk/>
            <pc:sldMk cId="1067033771" sldId="280"/>
            <ac:spMk id="3" creationId="{A71F1642-6726-46D1-85A1-524B13F6EEF3}"/>
          </ac:spMkLst>
        </pc:spChg>
        <pc:spChg chg="add del">
          <ac:chgData name="VŨ NGỌC QUANG" userId="23fcd8bb9e19aa0b" providerId="LiveId" clId="{2F066514-D28E-4911-B7D4-CDBC4F12AC83}" dt="2021-08-02T01:53:22.284" v="4499" actId="26606"/>
          <ac:spMkLst>
            <pc:docMk/>
            <pc:sldMk cId="1067033771" sldId="280"/>
            <ac:spMk id="12" creationId="{F0087D53-9295-4463-AAE4-D5C626046E9F}"/>
          </ac:spMkLst>
        </pc:spChg>
        <pc:spChg chg="add del">
          <ac:chgData name="VŨ NGỌC QUANG" userId="23fcd8bb9e19aa0b" providerId="LiveId" clId="{2F066514-D28E-4911-B7D4-CDBC4F12AC83}" dt="2021-08-02T01:53:22.284" v="4499" actId="26606"/>
          <ac:spMkLst>
            <pc:docMk/>
            <pc:sldMk cId="1067033771" sldId="280"/>
            <ac:spMk id="14" creationId="{D6A9C53F-5F90-40A5-8C85-5412D39C8C68}"/>
          </ac:spMkLst>
        </pc:spChg>
        <pc:spChg chg="add">
          <ac:chgData name="VŨ NGỌC QUANG" userId="23fcd8bb9e19aa0b" providerId="LiveId" clId="{2F066514-D28E-4911-B7D4-CDBC4F12AC83}" dt="2021-08-02T01:53:22.290" v="4500" actId="26606"/>
          <ac:spMkLst>
            <pc:docMk/>
            <pc:sldMk cId="1067033771" sldId="280"/>
            <ac:spMk id="17" creationId="{D55CA618-78A6-47F6-B865-E9315164FB49}"/>
          </ac:spMkLst>
        </pc:spChg>
        <pc:spChg chg="add">
          <ac:chgData name="VŨ NGỌC QUANG" userId="23fcd8bb9e19aa0b" providerId="LiveId" clId="{2F066514-D28E-4911-B7D4-CDBC4F12AC83}" dt="2021-08-02T01:53:22.290" v="4500" actId="26606"/>
          <ac:spMkLst>
            <pc:docMk/>
            <pc:sldMk cId="1067033771" sldId="280"/>
            <ac:spMk id="18" creationId="{8ED94938-268E-4C0A-A08A-B3980C78BAEB}"/>
          </ac:spMkLst>
        </pc:spChg>
        <pc:grpChg chg="add">
          <ac:chgData name="VŨ NGỌC QUANG" userId="23fcd8bb9e19aa0b" providerId="LiveId" clId="{2F066514-D28E-4911-B7D4-CDBC4F12AC83}" dt="2021-08-02T01:53:22.290" v="4500" actId="26606"/>
          <ac:grpSpMkLst>
            <pc:docMk/>
            <pc:sldMk cId="1067033771" sldId="280"/>
            <ac:grpSpMk id="19" creationId="{B83D307E-DF68-43F8-97CE-0AAE950A7129}"/>
          </ac:grpSpMkLst>
        </pc:grpChg>
        <pc:picChg chg="add mod ord">
          <ac:chgData name="VŨ NGỌC QUANG" userId="23fcd8bb9e19aa0b" providerId="LiveId" clId="{2F066514-D28E-4911-B7D4-CDBC4F12AC83}" dt="2021-09-11T14:06:15.063" v="15896" actId="14100"/>
          <ac:picMkLst>
            <pc:docMk/>
            <pc:sldMk cId="1067033771" sldId="280"/>
            <ac:picMk id="5" creationId="{D938B13C-5532-425F-8DFE-4C4B50D760C2}"/>
          </ac:picMkLst>
        </pc:picChg>
        <pc:picChg chg="add mod">
          <ac:chgData name="VŨ NGỌC QUANG" userId="23fcd8bb9e19aa0b" providerId="LiveId" clId="{2F066514-D28E-4911-B7D4-CDBC4F12AC83}" dt="2021-09-11T14:06:18.626" v="15897" actId="14100"/>
          <ac:picMkLst>
            <pc:docMk/>
            <pc:sldMk cId="1067033771" sldId="280"/>
            <ac:picMk id="7" creationId="{25561593-7381-4704-A2A9-856E7E7CAD1A}"/>
          </ac:picMkLst>
        </pc:picChg>
      </pc:sldChg>
      <pc:sldChg chg="addSp delSp modSp new mod setBg modAnim setClrOvrMap">
        <pc:chgData name="VŨ NGỌC QUANG" userId="23fcd8bb9e19aa0b" providerId="LiveId" clId="{2F066514-D28E-4911-B7D4-CDBC4F12AC83}" dt="2021-09-11T14:06:38.499" v="15906" actId="20577"/>
        <pc:sldMkLst>
          <pc:docMk/>
          <pc:sldMk cId="685247477" sldId="281"/>
        </pc:sldMkLst>
        <pc:spChg chg="del">
          <ac:chgData name="VŨ NGỌC QUANG" userId="23fcd8bb9e19aa0b" providerId="LiveId" clId="{2F066514-D28E-4911-B7D4-CDBC4F12AC83}" dt="2021-08-02T01:56:56.829" v="4583" actId="26606"/>
          <ac:spMkLst>
            <pc:docMk/>
            <pc:sldMk cId="685247477" sldId="281"/>
            <ac:spMk id="2" creationId="{E8822289-A3E2-4107-A35C-138315674195}"/>
          </ac:spMkLst>
        </pc:spChg>
        <pc:spChg chg="del">
          <ac:chgData name="VŨ NGỌC QUANG" userId="23fcd8bb9e19aa0b" providerId="LiveId" clId="{2F066514-D28E-4911-B7D4-CDBC4F12AC83}" dt="2021-08-02T01:55:58.754" v="4580"/>
          <ac:spMkLst>
            <pc:docMk/>
            <pc:sldMk cId="685247477" sldId="281"/>
            <ac:spMk id="3" creationId="{3884459A-A5D7-4295-9AAC-040F7C7C6BC8}"/>
          </ac:spMkLst>
        </pc:spChg>
        <pc:spChg chg="add mod">
          <ac:chgData name="VŨ NGỌC QUANG" userId="23fcd8bb9e19aa0b" providerId="LiveId" clId="{2F066514-D28E-4911-B7D4-CDBC4F12AC83}" dt="2021-09-11T14:06:38.499" v="15906" actId="20577"/>
          <ac:spMkLst>
            <pc:docMk/>
            <pc:sldMk cId="685247477" sldId="281"/>
            <ac:spMk id="9" creationId="{C16109D8-F830-43A8-BF8B-D237B0A77C47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10" creationId="{F3060C83-F051-4F0E-ABAD-AA0DFC48B218}"/>
          </ac:spMkLst>
        </pc:spChg>
        <pc:spChg chg="add mod">
          <ac:chgData name="VŨ NGỌC QUANG" userId="23fcd8bb9e19aa0b" providerId="LiveId" clId="{2F066514-D28E-4911-B7D4-CDBC4F12AC83}" dt="2021-08-02T02:02:15.469" v="4828" actId="255"/>
          <ac:spMkLst>
            <pc:docMk/>
            <pc:sldMk cId="685247477" sldId="281"/>
            <ac:spMk id="11" creationId="{978AA654-D0C4-412A-929A-7462FCC923EC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12" creationId="{83C98ABE-055B-441F-B07E-44F97F083C39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14" creationId="{29FDB030-9B49-4CED-8CCD-4D99382388AC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16" creationId="{3783CA14-24A1-485C-8B30-D6A5D87987AD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18" creationId="{9A97C86A-04D6-40F7-AE84-31AB43E6A846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20" creationId="{FF9F2414-84E8-453E-B1F3-389FDE8192D9}"/>
          </ac:spMkLst>
        </pc:spChg>
        <pc:spChg chg="add del">
          <ac:chgData name="VŨ NGỌC QUANG" userId="23fcd8bb9e19aa0b" providerId="LiveId" clId="{2F066514-D28E-4911-B7D4-CDBC4F12AC83}" dt="2021-08-02T01:57:38.033" v="4585" actId="26606"/>
          <ac:spMkLst>
            <pc:docMk/>
            <pc:sldMk cId="685247477" sldId="281"/>
            <ac:spMk id="22" creationId="{3ECA69A1-7536-43AC-85EF-C7106179F5ED}"/>
          </ac:spMkLst>
        </pc:spChg>
        <pc:spChg chg="add del">
          <ac:chgData name="VŨ NGỌC QUANG" userId="23fcd8bb9e19aa0b" providerId="LiveId" clId="{2F066514-D28E-4911-B7D4-CDBC4F12AC83}" dt="2021-08-02T01:58:00.353" v="4591" actId="26606"/>
          <ac:spMkLst>
            <pc:docMk/>
            <pc:sldMk cId="685247477" sldId="281"/>
            <ac:spMk id="27" creationId="{E559D998-AB6C-46E1-B394-118E9A1E2D62}"/>
          </ac:spMkLst>
        </pc:spChg>
        <pc:spChg chg="add del">
          <ac:chgData name="VŨ NGỌC QUANG" userId="23fcd8bb9e19aa0b" providerId="LiveId" clId="{2F066514-D28E-4911-B7D4-CDBC4F12AC83}" dt="2021-08-02T01:58:00.340" v="4590" actId="26606"/>
          <ac:spMkLst>
            <pc:docMk/>
            <pc:sldMk cId="685247477" sldId="281"/>
            <ac:spMk id="31" creationId="{A1CB6F43-66F3-4637-83BB-FE1846817F5C}"/>
          </ac:spMkLst>
        </pc:spChg>
        <pc:spChg chg="add del">
          <ac:chgData name="VŨ NGỌC QUANG" userId="23fcd8bb9e19aa0b" providerId="LiveId" clId="{2F066514-D28E-4911-B7D4-CDBC4F12AC83}" dt="2021-08-02T01:58:00.340" v="4590" actId="26606"/>
          <ac:spMkLst>
            <pc:docMk/>
            <pc:sldMk cId="685247477" sldId="281"/>
            <ac:spMk id="34" creationId="{9B76D444-2756-434F-AE61-96D69830C13E}"/>
          </ac:spMkLst>
        </pc:spChg>
        <pc:spChg chg="add del">
          <ac:chgData name="VŨ NGỌC QUANG" userId="23fcd8bb9e19aa0b" providerId="LiveId" clId="{2F066514-D28E-4911-B7D4-CDBC4F12AC83}" dt="2021-08-02T01:58:00.340" v="4590" actId="26606"/>
          <ac:spMkLst>
            <pc:docMk/>
            <pc:sldMk cId="685247477" sldId="281"/>
            <ac:spMk id="36" creationId="{A27B6159-7734-4564-9E0F-C4BC43C36E52}"/>
          </ac:spMkLst>
        </pc:spChg>
        <pc:spChg chg="add del">
          <ac:chgData name="VŨ NGỌC QUANG" userId="23fcd8bb9e19aa0b" providerId="LiveId" clId="{2F066514-D28E-4911-B7D4-CDBC4F12AC83}" dt="2021-08-02T01:58:45.763" v="4593" actId="26606"/>
          <ac:spMkLst>
            <pc:docMk/>
            <pc:sldMk cId="685247477" sldId="281"/>
            <ac:spMk id="58" creationId="{48CAE4AE-A9DF-45AF-9A9C-1712BC63418E}"/>
          </ac:spMkLst>
        </pc:spChg>
        <pc:spChg chg="add del">
          <ac:chgData name="VŨ NGỌC QUANG" userId="23fcd8bb9e19aa0b" providerId="LiveId" clId="{2F066514-D28E-4911-B7D4-CDBC4F12AC83}" dt="2021-08-02T01:58:45.763" v="4593" actId="26606"/>
          <ac:spMkLst>
            <pc:docMk/>
            <pc:sldMk cId="685247477" sldId="281"/>
            <ac:spMk id="59" creationId="{E972DE0D-2E53-4159-ABD3-C601524262C2}"/>
          </ac:spMkLst>
        </pc:spChg>
        <pc:spChg chg="add del">
          <ac:chgData name="VŨ NGỌC QUANG" userId="23fcd8bb9e19aa0b" providerId="LiveId" clId="{2F066514-D28E-4911-B7D4-CDBC4F12AC83}" dt="2021-08-02T01:58:45.763" v="4593" actId="26606"/>
          <ac:spMkLst>
            <pc:docMk/>
            <pc:sldMk cId="685247477" sldId="281"/>
            <ac:spMk id="62" creationId="{2E2954D7-9732-420B-867A-CE11FABF993E}"/>
          </ac:spMkLst>
        </pc:spChg>
        <pc:spChg chg="add del">
          <ac:chgData name="VŨ NGỌC QUANG" userId="23fcd8bb9e19aa0b" providerId="LiveId" clId="{2F066514-D28E-4911-B7D4-CDBC4F12AC83}" dt="2021-08-02T01:59:04.785" v="4597" actId="26606"/>
          <ac:spMkLst>
            <pc:docMk/>
            <pc:sldMk cId="685247477" sldId="281"/>
            <ac:spMk id="67" creationId="{54A6836E-C603-43CB-9DA7-89D8E3FA3838}"/>
          </ac:spMkLst>
        </pc:spChg>
        <pc:spChg chg="add del">
          <ac:chgData name="VŨ NGỌC QUANG" userId="23fcd8bb9e19aa0b" providerId="LiveId" clId="{2F066514-D28E-4911-B7D4-CDBC4F12AC83}" dt="2021-08-02T01:59:04.785" v="4597" actId="26606"/>
          <ac:spMkLst>
            <pc:docMk/>
            <pc:sldMk cId="685247477" sldId="281"/>
            <ac:spMk id="69" creationId="{296007DD-F9BF-4F0F-B8C6-C514B2841971}"/>
          </ac:spMkLst>
        </pc:spChg>
        <pc:grpChg chg="add del">
          <ac:chgData name="VŨ NGỌC QUANG" userId="23fcd8bb9e19aa0b" providerId="LiveId" clId="{2F066514-D28E-4911-B7D4-CDBC4F12AC83}" dt="2021-08-02T01:58:45.763" v="4593" actId="26606"/>
          <ac:grpSpMkLst>
            <pc:docMk/>
            <pc:sldMk cId="685247477" sldId="281"/>
            <ac:grpSpMk id="60" creationId="{6C272060-BC98-4C91-A58F-4DFEC566CF7F}"/>
          </ac:grpSpMkLst>
        </pc:grpChg>
        <pc:grpChg chg="add del">
          <ac:chgData name="VŨ NGỌC QUANG" userId="23fcd8bb9e19aa0b" providerId="LiveId" clId="{2F066514-D28E-4911-B7D4-CDBC4F12AC83}" dt="2021-08-02T01:59:04.785" v="4597" actId="26606"/>
          <ac:grpSpMkLst>
            <pc:docMk/>
            <pc:sldMk cId="685247477" sldId="281"/>
            <ac:grpSpMk id="71" creationId="{8A0FAFCA-5C96-453B-83B7-A9AEF7F18960}"/>
          </ac:grpSpMkLst>
        </pc:grpChg>
        <pc:grpChg chg="add del">
          <ac:chgData name="VŨ NGỌC QUANG" userId="23fcd8bb9e19aa0b" providerId="LiveId" clId="{2F066514-D28E-4911-B7D4-CDBC4F12AC83}" dt="2021-08-02T01:59:04.785" v="4597" actId="26606"/>
          <ac:grpSpMkLst>
            <pc:docMk/>
            <pc:sldMk cId="685247477" sldId="281"/>
            <ac:grpSpMk id="77" creationId="{CD0398DD-AD75-4E2B-A3C6-35073082A8B4}"/>
          </ac:grpSpMkLst>
        </pc:grpChg>
        <pc:picChg chg="add del mod ord">
          <ac:chgData name="VŨ NGỌC QUANG" userId="23fcd8bb9e19aa0b" providerId="LiveId" clId="{2F066514-D28E-4911-B7D4-CDBC4F12AC83}" dt="2021-08-02T01:58:27.754" v="4592" actId="21"/>
          <ac:picMkLst>
            <pc:docMk/>
            <pc:sldMk cId="685247477" sldId="281"/>
            <ac:picMk id="5" creationId="{BD947709-822B-4872-A961-11833D4CE490}"/>
          </ac:picMkLst>
        </pc:picChg>
        <pc:picChg chg="add del mod">
          <ac:chgData name="VŨ NGỌC QUANG" userId="23fcd8bb9e19aa0b" providerId="LiveId" clId="{2F066514-D28E-4911-B7D4-CDBC4F12AC83}" dt="2021-08-02T01:59:10.186" v="4599" actId="21"/>
          <ac:picMkLst>
            <pc:docMk/>
            <pc:sldMk cId="685247477" sldId="281"/>
            <ac:picMk id="6" creationId="{CAD658AB-9AF1-4464-B440-EBC011955DD4}"/>
          </ac:picMkLst>
        </pc:picChg>
        <pc:picChg chg="add mod">
          <ac:chgData name="VŨ NGỌC QUANG" userId="23fcd8bb9e19aa0b" providerId="LiveId" clId="{2F066514-D28E-4911-B7D4-CDBC4F12AC83}" dt="2021-08-02T02:01:58.981" v="4824" actId="1076"/>
          <ac:picMkLst>
            <pc:docMk/>
            <pc:sldMk cId="685247477" sldId="281"/>
            <ac:picMk id="8" creationId="{9E452114-A367-447D-8169-5CE672D046B1}"/>
          </ac:picMkLst>
        </pc:picChg>
        <pc:cxnChg chg="add del">
          <ac:chgData name="VŨ NGỌC QUANG" userId="23fcd8bb9e19aa0b" providerId="LiveId" clId="{2F066514-D28E-4911-B7D4-CDBC4F12AC83}" dt="2021-08-02T01:58:00.340" v="4590" actId="26606"/>
          <ac:cxnSpMkLst>
            <pc:docMk/>
            <pc:sldMk cId="685247477" sldId="281"/>
            <ac:cxnSpMk id="38" creationId="{E2FFB46B-05BC-4950-B18A-9593FDAE6ED7}"/>
          </ac:cxnSpMkLst>
        </pc:cxnChg>
      </pc:sldChg>
      <pc:sldChg chg="addSp delSp modSp new mod">
        <pc:chgData name="VŨ NGỌC QUANG" userId="23fcd8bb9e19aa0b" providerId="LiveId" clId="{2F066514-D28E-4911-B7D4-CDBC4F12AC83}" dt="2021-09-11T14:06:59.654" v="15908" actId="1076"/>
        <pc:sldMkLst>
          <pc:docMk/>
          <pc:sldMk cId="1232987707" sldId="282"/>
        </pc:sldMkLst>
        <pc:spChg chg="del">
          <ac:chgData name="VŨ NGỌC QUANG" userId="23fcd8bb9e19aa0b" providerId="LiveId" clId="{2F066514-D28E-4911-B7D4-CDBC4F12AC83}" dt="2021-08-02T02:04:00.187" v="4832"/>
          <ac:spMkLst>
            <pc:docMk/>
            <pc:sldMk cId="1232987707" sldId="282"/>
            <ac:spMk id="3" creationId="{7F5473DD-361C-4169-A52C-6FF82CE5C583}"/>
          </ac:spMkLst>
        </pc:spChg>
        <pc:spChg chg="add mod">
          <ac:chgData name="VŨ NGỌC QUANG" userId="23fcd8bb9e19aa0b" providerId="LiveId" clId="{2F066514-D28E-4911-B7D4-CDBC4F12AC83}" dt="2021-09-11T14:06:59.654" v="15908" actId="1076"/>
          <ac:spMkLst>
            <pc:docMk/>
            <pc:sldMk cId="1232987707" sldId="282"/>
            <ac:spMk id="6" creationId="{BC81DD09-23BD-4127-9BDB-9D87E7E9FC75}"/>
          </ac:spMkLst>
        </pc:spChg>
        <pc:picChg chg="add mod ord">
          <ac:chgData name="VŨ NGỌC QUANG" userId="23fcd8bb9e19aa0b" providerId="LiveId" clId="{2F066514-D28E-4911-B7D4-CDBC4F12AC83}" dt="2021-08-02T02:04:35.630" v="4898" actId="1076"/>
          <ac:picMkLst>
            <pc:docMk/>
            <pc:sldMk cId="1232987707" sldId="282"/>
            <ac:picMk id="5" creationId="{0B00C302-96B4-4226-B138-E5169F2B3602}"/>
          </ac:picMkLst>
        </pc:picChg>
      </pc:sldChg>
      <pc:sldChg chg="addSp delSp modSp new mod setBg">
        <pc:chgData name="VŨ NGỌC QUANG" userId="23fcd8bb9e19aa0b" providerId="LiveId" clId="{2F066514-D28E-4911-B7D4-CDBC4F12AC83}" dt="2021-09-11T14:07:44.401" v="15923" actId="1076"/>
        <pc:sldMkLst>
          <pc:docMk/>
          <pc:sldMk cId="3025101072" sldId="283"/>
        </pc:sldMkLst>
        <pc:spChg chg="mod">
          <ac:chgData name="VŨ NGỌC QUANG" userId="23fcd8bb9e19aa0b" providerId="LiveId" clId="{2F066514-D28E-4911-B7D4-CDBC4F12AC83}" dt="2021-09-11T14:07:11.934" v="15910" actId="207"/>
          <ac:spMkLst>
            <pc:docMk/>
            <pc:sldMk cId="3025101072" sldId="283"/>
            <ac:spMk id="2" creationId="{4758AFCD-34B1-4B43-82CF-C12A1DE3BF41}"/>
          </ac:spMkLst>
        </pc:spChg>
        <pc:spChg chg="del">
          <ac:chgData name="VŨ NGỌC QUANG" userId="23fcd8bb9e19aa0b" providerId="LiveId" clId="{2F066514-D28E-4911-B7D4-CDBC4F12AC83}" dt="2021-08-02T02:12:13.196" v="4957"/>
          <ac:spMkLst>
            <pc:docMk/>
            <pc:sldMk cId="3025101072" sldId="283"/>
            <ac:spMk id="3" creationId="{D6215409-6461-4B27-A3A6-480264C11078}"/>
          </ac:spMkLst>
        </pc:spChg>
        <pc:spChg chg="add mod">
          <ac:chgData name="VŨ NGỌC QUANG" userId="23fcd8bb9e19aa0b" providerId="LiveId" clId="{2F066514-D28E-4911-B7D4-CDBC4F12AC83}" dt="2021-09-11T14:07:41.245" v="15922" actId="14100"/>
          <ac:spMkLst>
            <pc:docMk/>
            <pc:sldMk cId="3025101072" sldId="283"/>
            <ac:spMk id="3" creationId="{F3231594-6C5B-4B52-B248-5D3F0B7CF95C}"/>
          </ac:spMkLst>
        </pc:spChg>
        <pc:spChg chg="add del mod">
          <ac:chgData name="VŨ NGỌC QUANG" userId="23fcd8bb9e19aa0b" providerId="LiveId" clId="{2F066514-D28E-4911-B7D4-CDBC4F12AC83}" dt="2021-08-02T02:13:58.548" v="5060" actId="26606"/>
          <ac:spMkLst>
            <pc:docMk/>
            <pc:sldMk cId="3025101072" sldId="283"/>
            <ac:spMk id="6" creationId="{EB74C5F7-4764-4A3A-B250-86D6C75C956D}"/>
          </ac:spMkLst>
        </pc:spChg>
        <pc:spChg chg="add mod">
          <ac:chgData name="VŨ NGỌC QUANG" userId="23fcd8bb9e19aa0b" providerId="LiveId" clId="{2F066514-D28E-4911-B7D4-CDBC4F12AC83}" dt="2021-09-11T14:07:44.401" v="15923" actId="1076"/>
          <ac:spMkLst>
            <pc:docMk/>
            <pc:sldMk cId="3025101072" sldId="283"/>
            <ac:spMk id="10" creationId="{919D15B0-A160-4316-96E0-1EE1B802D19C}"/>
          </ac:spMkLst>
        </pc:spChg>
        <pc:spChg chg="add">
          <ac:chgData name="VŨ NGỌC QUANG" userId="23fcd8bb9e19aa0b" providerId="LiveId" clId="{2F066514-D28E-4911-B7D4-CDBC4F12AC83}" dt="2021-08-02T02:13:58.548" v="5060" actId="26606"/>
          <ac:spMkLst>
            <pc:docMk/>
            <pc:sldMk cId="3025101072" sldId="283"/>
            <ac:spMk id="13" creationId="{700E0F77-E936-4985-B7B1-B9823486AC33}"/>
          </ac:spMkLst>
        </pc:spChg>
        <pc:spChg chg="add">
          <ac:chgData name="VŨ NGỌC QUANG" userId="23fcd8bb9e19aa0b" providerId="LiveId" clId="{2F066514-D28E-4911-B7D4-CDBC4F12AC83}" dt="2021-08-02T02:13:58.548" v="5060" actId="26606"/>
          <ac:spMkLst>
            <pc:docMk/>
            <pc:sldMk cId="3025101072" sldId="283"/>
            <ac:spMk id="15" creationId="{95C8260E-968F-44E8-A823-ABB431311926}"/>
          </ac:spMkLst>
        </pc:spChg>
        <pc:spChg chg="add">
          <ac:chgData name="VŨ NGỌC QUANG" userId="23fcd8bb9e19aa0b" providerId="LiveId" clId="{2F066514-D28E-4911-B7D4-CDBC4F12AC83}" dt="2021-08-02T02:13:58.548" v="5060" actId="26606"/>
          <ac:spMkLst>
            <pc:docMk/>
            <pc:sldMk cId="3025101072" sldId="283"/>
            <ac:spMk id="17" creationId="{2C1BBA94-3F40-40AA-8BB9-E69E25E537C1}"/>
          </ac:spMkLst>
        </pc:spChg>
        <pc:spChg chg="add">
          <ac:chgData name="VŨ NGỌC QUANG" userId="23fcd8bb9e19aa0b" providerId="LiveId" clId="{2F066514-D28E-4911-B7D4-CDBC4F12AC83}" dt="2021-08-02T02:13:58.548" v="5060" actId="26606"/>
          <ac:spMkLst>
            <pc:docMk/>
            <pc:sldMk cId="3025101072" sldId="283"/>
            <ac:spMk id="19" creationId="{FE43805F-24A6-46A4-B19B-54F28347355C}"/>
          </ac:spMkLst>
        </pc:spChg>
        <pc:picChg chg="add mod">
          <ac:chgData name="VŨ NGỌC QUANG" userId="23fcd8bb9e19aa0b" providerId="LiveId" clId="{2F066514-D28E-4911-B7D4-CDBC4F12AC83}" dt="2021-08-03T03:31:58.170" v="14100" actId="1076"/>
          <ac:picMkLst>
            <pc:docMk/>
            <pc:sldMk cId="3025101072" sldId="283"/>
            <ac:picMk id="4" creationId="{A0FDEC6B-2335-44D1-8C00-CB328A6DBAD0}"/>
          </ac:picMkLst>
        </pc:picChg>
        <pc:picChg chg="add del mod ord">
          <ac:chgData name="VŨ NGỌC QUANG" userId="23fcd8bb9e19aa0b" providerId="LiveId" clId="{2F066514-D28E-4911-B7D4-CDBC4F12AC83}" dt="2021-08-03T03:31:45.770" v="14091" actId="478"/>
          <ac:picMkLst>
            <pc:docMk/>
            <pc:sldMk cId="3025101072" sldId="283"/>
            <ac:picMk id="5" creationId="{4AC8BB5B-8096-45FE-880B-C7A350390540}"/>
          </ac:picMkLst>
        </pc:picChg>
      </pc:sldChg>
      <pc:sldChg chg="modSp new del mod">
        <pc:chgData name="VŨ NGỌC QUANG" userId="23fcd8bb9e19aa0b" providerId="LiveId" clId="{2F066514-D28E-4911-B7D4-CDBC4F12AC83}" dt="2021-08-02T02:27:56.624" v="5633" actId="2696"/>
        <pc:sldMkLst>
          <pc:docMk/>
          <pc:sldMk cId="2683033618" sldId="284"/>
        </pc:sldMkLst>
        <pc:spChg chg="mod">
          <ac:chgData name="VŨ NGỌC QUANG" userId="23fcd8bb9e19aa0b" providerId="LiveId" clId="{2F066514-D28E-4911-B7D4-CDBC4F12AC83}" dt="2021-08-02T02:22:00.248" v="5197" actId="14100"/>
          <ac:spMkLst>
            <pc:docMk/>
            <pc:sldMk cId="2683033618" sldId="284"/>
            <ac:spMk id="2" creationId="{317D40E1-D60D-49D3-99BD-7ACBAC554DE9}"/>
          </ac:spMkLst>
        </pc:spChg>
        <pc:spChg chg="mod">
          <ac:chgData name="VŨ NGỌC QUANG" userId="23fcd8bb9e19aa0b" providerId="LiveId" clId="{2F066514-D28E-4911-B7D4-CDBC4F12AC83}" dt="2021-08-02T02:23:27.400" v="5202" actId="14100"/>
          <ac:spMkLst>
            <pc:docMk/>
            <pc:sldMk cId="2683033618" sldId="284"/>
            <ac:spMk id="3" creationId="{D4210AE8-17A1-4B65-B522-A609496CA5A7}"/>
          </ac:spMkLst>
        </pc:spChg>
      </pc:sldChg>
      <pc:sldChg chg="addSp modSp add mod modAnim">
        <pc:chgData name="VŨ NGỌC QUANG" userId="23fcd8bb9e19aa0b" providerId="LiveId" clId="{2F066514-D28E-4911-B7D4-CDBC4F12AC83}" dt="2021-09-11T14:08:34.819" v="15928" actId="1076"/>
        <pc:sldMkLst>
          <pc:docMk/>
          <pc:sldMk cId="3250204358" sldId="285"/>
        </pc:sldMkLst>
        <pc:spChg chg="mod">
          <ac:chgData name="VŨ NGỌC QUANG" userId="23fcd8bb9e19aa0b" providerId="LiveId" clId="{2F066514-D28E-4911-B7D4-CDBC4F12AC83}" dt="2021-09-11T14:08:30.866" v="15926" actId="1076"/>
          <ac:spMkLst>
            <pc:docMk/>
            <pc:sldMk cId="3250204358" sldId="285"/>
            <ac:spMk id="2" creationId="{2236F781-D4DB-498B-8FC0-0FD897D4BAD2}"/>
          </ac:spMkLst>
        </pc:spChg>
        <pc:spChg chg="mod">
          <ac:chgData name="VŨ NGỌC QUANG" userId="23fcd8bb9e19aa0b" providerId="LiveId" clId="{2F066514-D28E-4911-B7D4-CDBC4F12AC83}" dt="2021-09-11T14:08:34.819" v="15928" actId="1076"/>
          <ac:spMkLst>
            <pc:docMk/>
            <pc:sldMk cId="3250204358" sldId="285"/>
            <ac:spMk id="3" creationId="{C7652A1B-4BC2-4A55-8C65-505659708051}"/>
          </ac:spMkLst>
        </pc:spChg>
        <pc:picChg chg="add mod">
          <ac:chgData name="VŨ NGỌC QUANG" userId="23fcd8bb9e19aa0b" providerId="LiveId" clId="{2F066514-D28E-4911-B7D4-CDBC4F12AC83}" dt="2021-09-11T14:08:32.976" v="15927" actId="1076"/>
          <ac:picMkLst>
            <pc:docMk/>
            <pc:sldMk cId="3250204358" sldId="285"/>
            <ac:picMk id="4" creationId="{E70A3357-FF17-4481-A11C-CDE81CCE2A3D}"/>
          </ac:picMkLst>
        </pc:picChg>
      </pc:sldChg>
      <pc:sldChg chg="addSp modSp new del mod">
        <pc:chgData name="VŨ NGỌC QUANG" userId="23fcd8bb9e19aa0b" providerId="LiveId" clId="{2F066514-D28E-4911-B7D4-CDBC4F12AC83}" dt="2021-08-02T02:38:51.076" v="5764" actId="2696"/>
        <pc:sldMkLst>
          <pc:docMk/>
          <pc:sldMk cId="4221382499" sldId="286"/>
        </pc:sldMkLst>
        <pc:spChg chg="add mod">
          <ac:chgData name="VŨ NGỌC QUANG" userId="23fcd8bb9e19aa0b" providerId="LiveId" clId="{2F066514-D28E-4911-B7D4-CDBC4F12AC83}" dt="2021-08-02T02:35:46.513" v="5762" actId="1076"/>
          <ac:spMkLst>
            <pc:docMk/>
            <pc:sldMk cId="4221382499" sldId="286"/>
            <ac:spMk id="4" creationId="{3721CB18-7697-4C0C-9349-B442C44D3309}"/>
          </ac:spMkLst>
        </pc:spChg>
      </pc:sldChg>
      <pc:sldChg chg="addSp delSp modSp new del mod">
        <pc:chgData name="VŨ NGỌC QUANG" userId="23fcd8bb9e19aa0b" providerId="LiveId" clId="{2F066514-D28E-4911-B7D4-CDBC4F12AC83}" dt="2021-08-02T13:50:08.302" v="10106" actId="2696"/>
        <pc:sldMkLst>
          <pc:docMk/>
          <pc:sldMk cId="1565866956" sldId="287"/>
        </pc:sldMkLst>
        <pc:spChg chg="mod">
          <ac:chgData name="VŨ NGỌC QUANG" userId="23fcd8bb9e19aa0b" providerId="LiveId" clId="{2F066514-D28E-4911-B7D4-CDBC4F12AC83}" dt="2021-08-02T08:54:28.036" v="8986" actId="27636"/>
          <ac:spMkLst>
            <pc:docMk/>
            <pc:sldMk cId="1565866956" sldId="287"/>
            <ac:spMk id="2" creationId="{D20034E7-D35D-4C11-A690-22A59DEA1052}"/>
          </ac:spMkLst>
        </pc:spChg>
        <pc:spChg chg="mod">
          <ac:chgData name="VŨ NGỌC QUANG" userId="23fcd8bb9e19aa0b" providerId="LiveId" clId="{2F066514-D28E-4911-B7D4-CDBC4F12AC83}" dt="2021-08-02T08:54:30.251" v="8987" actId="1076"/>
          <ac:spMkLst>
            <pc:docMk/>
            <pc:sldMk cId="1565866956" sldId="287"/>
            <ac:spMk id="3" creationId="{02F13C37-4BC8-45B4-B0C2-ACABF50E30D5}"/>
          </ac:spMkLst>
        </pc:spChg>
        <pc:spChg chg="add del">
          <ac:chgData name="VŨ NGỌC QUANG" userId="23fcd8bb9e19aa0b" providerId="LiveId" clId="{2F066514-D28E-4911-B7D4-CDBC4F12AC83}" dt="2021-08-02T08:54:17.737" v="8982" actId="22"/>
          <ac:spMkLst>
            <pc:docMk/>
            <pc:sldMk cId="1565866956" sldId="287"/>
            <ac:spMk id="5" creationId="{EC89A6F7-2D8C-4236-8230-4B8CCECEE70A}"/>
          </ac:spMkLst>
        </pc:spChg>
      </pc:sldChg>
      <pc:sldChg chg="addSp delSp modSp new mod delAnim modAnim">
        <pc:chgData name="VŨ NGỌC QUANG" userId="23fcd8bb9e19aa0b" providerId="LiveId" clId="{2F066514-D28E-4911-B7D4-CDBC4F12AC83}" dt="2021-09-11T14:10:24.937" v="15940" actId="207"/>
        <pc:sldMkLst>
          <pc:docMk/>
          <pc:sldMk cId="944693201" sldId="288"/>
        </pc:sldMkLst>
        <pc:spChg chg="mod">
          <ac:chgData name="VŨ NGỌC QUANG" userId="23fcd8bb9e19aa0b" providerId="LiveId" clId="{2F066514-D28E-4911-B7D4-CDBC4F12AC83}" dt="2021-09-11T14:10:24.937" v="15940" actId="207"/>
          <ac:spMkLst>
            <pc:docMk/>
            <pc:sldMk cId="944693201" sldId="288"/>
            <ac:spMk id="2" creationId="{99B23B60-DEA2-4C76-B5EA-1C6DE155EE5B}"/>
          </ac:spMkLst>
        </pc:spChg>
        <pc:spChg chg="del">
          <ac:chgData name="VŨ NGỌC QUANG" userId="23fcd8bb9e19aa0b" providerId="LiveId" clId="{2F066514-D28E-4911-B7D4-CDBC4F12AC83}" dt="2021-08-02T03:29:11.232" v="6879"/>
          <ac:spMkLst>
            <pc:docMk/>
            <pc:sldMk cId="944693201" sldId="288"/>
            <ac:spMk id="3" creationId="{B9BDF2F6-4477-434A-A889-31C2B5FB78DB}"/>
          </ac:spMkLst>
        </pc:spChg>
        <pc:spChg chg="add del mod">
          <ac:chgData name="VŨ NGỌC QUANG" userId="23fcd8bb9e19aa0b" providerId="LiveId" clId="{2F066514-D28E-4911-B7D4-CDBC4F12AC83}" dt="2021-08-02T13:23:40.506" v="9585"/>
          <ac:spMkLst>
            <pc:docMk/>
            <pc:sldMk cId="944693201" sldId="288"/>
            <ac:spMk id="7" creationId="{BCD2F437-7EAD-40B3-BB86-392D97B80A05}"/>
          </ac:spMkLst>
        </pc:spChg>
        <pc:spChg chg="add del mod">
          <ac:chgData name="VŨ NGỌC QUANG" userId="23fcd8bb9e19aa0b" providerId="LiveId" clId="{2F066514-D28E-4911-B7D4-CDBC4F12AC83}" dt="2021-08-02T13:17:46.509" v="9564" actId="21"/>
          <ac:spMkLst>
            <pc:docMk/>
            <pc:sldMk cId="944693201" sldId="288"/>
            <ac:spMk id="8" creationId="{2B37BC83-7E35-4AC7-9418-1FF5963B52A7}"/>
          </ac:spMkLst>
        </pc:spChg>
        <pc:spChg chg="add del">
          <ac:chgData name="VŨ NGỌC QUANG" userId="23fcd8bb9e19aa0b" providerId="LiveId" clId="{2F066514-D28E-4911-B7D4-CDBC4F12AC83}" dt="2021-08-02T13:17:54.439" v="9566" actId="21"/>
          <ac:spMkLst>
            <pc:docMk/>
            <pc:sldMk cId="944693201" sldId="288"/>
            <ac:spMk id="9" creationId="{36FCCE9F-D9E4-41D3-A0D2-8E7FA07935D4}"/>
          </ac:spMkLst>
        </pc:spChg>
        <pc:spChg chg="add mod">
          <ac:chgData name="VŨ NGỌC QUANG" userId="23fcd8bb9e19aa0b" providerId="LiveId" clId="{2F066514-D28E-4911-B7D4-CDBC4F12AC83}" dt="2021-09-11T14:10:08.594" v="15939" actId="208"/>
          <ac:spMkLst>
            <pc:docMk/>
            <pc:sldMk cId="944693201" sldId="288"/>
            <ac:spMk id="10" creationId="{D9299D82-05B0-479F-966D-6CDF8DABE402}"/>
          </ac:spMkLst>
        </pc:spChg>
        <pc:spChg chg="add del mod">
          <ac:chgData name="VŨ NGỌC QUANG" userId="23fcd8bb9e19aa0b" providerId="LiveId" clId="{2F066514-D28E-4911-B7D4-CDBC4F12AC83}" dt="2021-08-02T13:24:09.323" v="9595"/>
          <ac:spMkLst>
            <pc:docMk/>
            <pc:sldMk cId="944693201" sldId="288"/>
            <ac:spMk id="11" creationId="{D635CEC1-407D-452D-87E2-4429F05011BB}"/>
          </ac:spMkLst>
        </pc:spChg>
        <pc:spChg chg="add mod">
          <ac:chgData name="VŨ NGỌC QUANG" userId="23fcd8bb9e19aa0b" providerId="LiveId" clId="{2F066514-D28E-4911-B7D4-CDBC4F12AC83}" dt="2021-08-02T13:30:04.817" v="9741" actId="113"/>
          <ac:spMkLst>
            <pc:docMk/>
            <pc:sldMk cId="944693201" sldId="288"/>
            <ac:spMk id="14" creationId="{3C0254FF-8799-41C3-96D4-3E6C1308B180}"/>
          </ac:spMkLst>
        </pc:spChg>
        <pc:spChg chg="add mod">
          <ac:chgData name="VŨ NGỌC QUANG" userId="23fcd8bb9e19aa0b" providerId="LiveId" clId="{2F066514-D28E-4911-B7D4-CDBC4F12AC83}" dt="2021-08-02T13:40:30.306" v="9943" actId="1076"/>
          <ac:spMkLst>
            <pc:docMk/>
            <pc:sldMk cId="944693201" sldId="288"/>
            <ac:spMk id="15" creationId="{D703CE54-CD50-4E84-88CD-8937BD7CF35F}"/>
          </ac:spMkLst>
        </pc:spChg>
        <pc:spChg chg="add mod">
          <ac:chgData name="VŨ NGỌC QUANG" userId="23fcd8bb9e19aa0b" providerId="LiveId" clId="{2F066514-D28E-4911-B7D4-CDBC4F12AC83}" dt="2021-08-02T13:30:11.042" v="9743" actId="113"/>
          <ac:spMkLst>
            <pc:docMk/>
            <pc:sldMk cId="944693201" sldId="288"/>
            <ac:spMk id="16" creationId="{99CDDAED-E960-442C-84AD-BC672DCDD4BA}"/>
          </ac:spMkLst>
        </pc:spChg>
        <pc:spChg chg="add del mod">
          <ac:chgData name="VŨ NGỌC QUANG" userId="23fcd8bb9e19aa0b" providerId="LiveId" clId="{2F066514-D28E-4911-B7D4-CDBC4F12AC83}" dt="2021-08-02T13:41:40.709" v="9952" actId="21"/>
          <ac:spMkLst>
            <pc:docMk/>
            <pc:sldMk cId="944693201" sldId="288"/>
            <ac:spMk id="17" creationId="{9251F4B4-5A81-42E1-B257-A4E18BF940B5}"/>
          </ac:spMkLst>
        </pc:spChg>
        <pc:spChg chg="add del mod">
          <ac:chgData name="VŨ NGỌC QUANG" userId="23fcd8bb9e19aa0b" providerId="LiveId" clId="{2F066514-D28E-4911-B7D4-CDBC4F12AC83}" dt="2021-08-02T13:42:02.837" v="9955" actId="21"/>
          <ac:spMkLst>
            <pc:docMk/>
            <pc:sldMk cId="944693201" sldId="288"/>
            <ac:spMk id="18" creationId="{B1B332FF-E035-4251-9490-9BC73C850CAE}"/>
          </ac:spMkLst>
        </pc:spChg>
        <pc:spChg chg="add del mod">
          <ac:chgData name="VŨ NGỌC QUANG" userId="23fcd8bb9e19aa0b" providerId="LiveId" clId="{2F066514-D28E-4911-B7D4-CDBC4F12AC83}" dt="2021-08-02T13:42:17.118" v="9958" actId="21"/>
          <ac:spMkLst>
            <pc:docMk/>
            <pc:sldMk cId="944693201" sldId="288"/>
            <ac:spMk id="19" creationId="{524EE8B0-0839-45D8-94C3-E844B819360B}"/>
          </ac:spMkLst>
        </pc:spChg>
        <pc:spChg chg="add del mod">
          <ac:chgData name="VŨ NGỌC QUANG" userId="23fcd8bb9e19aa0b" providerId="LiveId" clId="{2F066514-D28E-4911-B7D4-CDBC4F12AC83}" dt="2021-08-02T13:39:52.483" v="9935"/>
          <ac:spMkLst>
            <pc:docMk/>
            <pc:sldMk cId="944693201" sldId="288"/>
            <ac:spMk id="20" creationId="{C86266B8-00A9-43C1-9EC8-421E2FF7B9CD}"/>
          </ac:spMkLst>
        </pc:spChg>
        <pc:spChg chg="add del mod">
          <ac:chgData name="VŨ NGỌC QUANG" userId="23fcd8bb9e19aa0b" providerId="LiveId" clId="{2F066514-D28E-4911-B7D4-CDBC4F12AC83}" dt="2021-08-02T13:42:35.797" v="9961" actId="21"/>
          <ac:spMkLst>
            <pc:docMk/>
            <pc:sldMk cId="944693201" sldId="288"/>
            <ac:spMk id="21" creationId="{746837C3-8A6A-42E9-A79F-15264FDCAF61}"/>
          </ac:spMkLst>
        </pc:spChg>
        <pc:picChg chg="add del mod ord">
          <ac:chgData name="VŨ NGỌC QUANG" userId="23fcd8bb9e19aa0b" providerId="LiveId" clId="{2F066514-D28E-4911-B7D4-CDBC4F12AC83}" dt="2021-08-02T08:58:41.562" v="9059" actId="21"/>
          <ac:picMkLst>
            <pc:docMk/>
            <pc:sldMk cId="944693201" sldId="288"/>
            <ac:picMk id="5" creationId="{387C39AE-16DE-4395-8046-A7E626173E93}"/>
          </ac:picMkLst>
        </pc:picChg>
        <pc:picChg chg="add mod ord">
          <ac:chgData name="VŨ NGỌC QUANG" userId="23fcd8bb9e19aa0b" providerId="LiveId" clId="{2F066514-D28E-4911-B7D4-CDBC4F12AC83}" dt="2021-08-02T13:40:23.558" v="9941" actId="1076"/>
          <ac:picMkLst>
            <pc:docMk/>
            <pc:sldMk cId="944693201" sldId="288"/>
            <ac:picMk id="13" creationId="{322CE457-6C8F-443D-AF00-DFA32E91784B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8-02T08:53:46.836" v="8979" actId="14100"/>
        <pc:sldMkLst>
          <pc:docMk/>
          <pc:sldMk cId="1012692162" sldId="289"/>
        </pc:sldMkLst>
        <pc:spChg chg="add del">
          <ac:chgData name="VŨ NGỌC QUANG" userId="23fcd8bb9e19aa0b" providerId="LiveId" clId="{2F066514-D28E-4911-B7D4-CDBC4F12AC83}" dt="2021-08-02T03:48:07.196" v="6992" actId="21"/>
          <ac:spMkLst>
            <pc:docMk/>
            <pc:sldMk cId="1012692162" sldId="289"/>
            <ac:spMk id="2" creationId="{FEEA354A-C683-4A1C-BD4A-F5F3B9CC238E}"/>
          </ac:spMkLst>
        </pc:spChg>
        <pc:spChg chg="del">
          <ac:chgData name="VŨ NGỌC QUANG" userId="23fcd8bb9e19aa0b" providerId="LiveId" clId="{2F066514-D28E-4911-B7D4-CDBC4F12AC83}" dt="2021-08-02T03:45:55.261" v="6888"/>
          <ac:spMkLst>
            <pc:docMk/>
            <pc:sldMk cId="1012692162" sldId="289"/>
            <ac:spMk id="3" creationId="{0706C69B-8B46-4A60-9E8D-7D5C17D84A06}"/>
          </ac:spMkLst>
        </pc:spChg>
        <pc:spChg chg="add del mod">
          <ac:chgData name="VŨ NGỌC QUANG" userId="23fcd8bb9e19aa0b" providerId="LiveId" clId="{2F066514-D28E-4911-B7D4-CDBC4F12AC83}" dt="2021-08-02T03:50:06.970" v="7009" actId="21"/>
          <ac:spMkLst>
            <pc:docMk/>
            <pc:sldMk cId="1012692162" sldId="289"/>
            <ac:spMk id="6" creationId="{720305D3-C31A-4C90-A052-DD36DC5830C1}"/>
          </ac:spMkLst>
        </pc:spChg>
        <pc:spChg chg="add mod ord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7" creationId="{4D261DE5-F203-47C9-BA04-8CEA9F0C517D}"/>
          </ac:spMkLst>
        </pc:spChg>
        <pc:spChg chg="add del">
          <ac:chgData name="VŨ NGỌC QUANG" userId="23fcd8bb9e19aa0b" providerId="LiveId" clId="{2F066514-D28E-4911-B7D4-CDBC4F12AC83}" dt="2021-08-02T03:57:16.066" v="7810" actId="26606"/>
          <ac:spMkLst>
            <pc:docMk/>
            <pc:sldMk cId="1012692162" sldId="289"/>
            <ac:spMk id="8" creationId="{48CAE4AE-A9DF-45AF-9A9C-1712BC63418E}"/>
          </ac:spMkLst>
        </pc:spChg>
        <pc:spChg chg="add mod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10" creationId="{9F95E358-9183-4B60-8C51-D21E20BF7090}"/>
          </ac:spMkLst>
        </pc:spChg>
        <pc:spChg chg="add del">
          <ac:chgData name="VŨ NGỌC QUANG" userId="23fcd8bb9e19aa0b" providerId="LiveId" clId="{2F066514-D28E-4911-B7D4-CDBC4F12AC83}" dt="2021-08-02T03:47:28.258" v="6949" actId="26606"/>
          <ac:spMkLst>
            <pc:docMk/>
            <pc:sldMk cId="1012692162" sldId="289"/>
            <ac:spMk id="11" creationId="{22F15A2D-2324-487D-A02A-BF46C5C580EB}"/>
          </ac:spMkLst>
        </pc:spChg>
        <pc:spChg chg="add del">
          <ac:chgData name="VŨ NGỌC QUANG" userId="23fcd8bb9e19aa0b" providerId="LiveId" clId="{2F066514-D28E-4911-B7D4-CDBC4F12AC83}" dt="2021-08-02T03:47:28.258" v="6949" actId="26606"/>
          <ac:spMkLst>
            <pc:docMk/>
            <pc:sldMk cId="1012692162" sldId="289"/>
            <ac:spMk id="13" creationId="{17A7F34E-D418-47E2-9F86-2C45BBC31210}"/>
          </ac:spMkLst>
        </pc:spChg>
        <pc:spChg chg="add del">
          <ac:chgData name="VŨ NGỌC QUANG" userId="23fcd8bb9e19aa0b" providerId="LiveId" clId="{2F066514-D28E-4911-B7D4-CDBC4F12AC83}" dt="2021-08-02T03:47:28.258" v="6949" actId="26606"/>
          <ac:spMkLst>
            <pc:docMk/>
            <pc:sldMk cId="1012692162" sldId="289"/>
            <ac:spMk id="15" creationId="{2AEAFA59-923A-4F54-8B49-44C970BCC323}"/>
          </ac:spMkLst>
        </pc:spChg>
        <pc:spChg chg="add del">
          <ac:chgData name="VŨ NGỌC QUANG" userId="23fcd8bb9e19aa0b" providerId="LiveId" clId="{2F066514-D28E-4911-B7D4-CDBC4F12AC83}" dt="2021-08-02T03:47:26.573" v="6947" actId="26606"/>
          <ac:spMkLst>
            <pc:docMk/>
            <pc:sldMk cId="1012692162" sldId="289"/>
            <ac:spMk id="20" creationId="{48CAE4AE-A9DF-45AF-9A9C-1712BC63418E}"/>
          </ac:spMkLst>
        </pc:spChg>
        <pc:spChg chg="add del">
          <ac:chgData name="VŨ NGỌC QUANG" userId="23fcd8bb9e19aa0b" providerId="LiveId" clId="{2F066514-D28E-4911-B7D4-CDBC4F12AC83}" dt="2021-08-02T03:57:16.066" v="7810" actId="26606"/>
          <ac:spMkLst>
            <pc:docMk/>
            <pc:sldMk cId="1012692162" sldId="289"/>
            <ac:spMk id="38" creationId="{E972DE0D-2E53-4159-ABD3-C601524262C2}"/>
          </ac:spMkLst>
        </pc:spChg>
        <pc:spChg chg="add del">
          <ac:chgData name="VŨ NGỌC QUANG" userId="23fcd8bb9e19aa0b" providerId="LiveId" clId="{2F066514-D28E-4911-B7D4-CDBC4F12AC83}" dt="2021-08-02T03:47:26.573" v="6947" actId="26606"/>
          <ac:spMkLst>
            <pc:docMk/>
            <pc:sldMk cId="1012692162" sldId="289"/>
            <ac:spMk id="45" creationId="{E972DE0D-2E53-4159-ABD3-C601524262C2}"/>
          </ac:spMkLst>
        </pc:spChg>
        <pc:spChg chg="add mod">
          <ac:chgData name="VŨ NGỌC QUANG" userId="23fcd8bb9e19aa0b" providerId="LiveId" clId="{2F066514-D28E-4911-B7D4-CDBC4F12AC83}" dt="2021-08-02T08:53:46.836" v="8979" actId="14100"/>
          <ac:spMkLst>
            <pc:docMk/>
            <pc:sldMk cId="1012692162" sldId="289"/>
            <ac:spMk id="49" creationId="{500419AE-C77C-42C9-8C3F-3CABC550C029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51" creationId="{A2679492-7988-4050-9056-542444452411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53" creationId="{B091B163-7D61-4891-ABCF-5C13D9C418D0}"/>
          </ac:spMkLst>
        </pc:spChg>
        <pc:spChg chg="add del">
          <ac:chgData name="VŨ NGỌC QUANG" userId="23fcd8bb9e19aa0b" providerId="LiveId" clId="{2F066514-D28E-4911-B7D4-CDBC4F12AC83}" dt="2021-08-02T04:09:28.820" v="8007" actId="26606"/>
          <ac:spMkLst>
            <pc:docMk/>
            <pc:sldMk cId="1012692162" sldId="289"/>
            <ac:spMk id="60" creationId="{4F7EBAE4-9945-4473-9E34-B2C66EA0F03D}"/>
          </ac:spMkLst>
        </pc:spChg>
        <pc:spChg chg="add del">
          <ac:chgData name="VŨ NGỌC QUANG" userId="23fcd8bb9e19aa0b" providerId="LiveId" clId="{2F066514-D28E-4911-B7D4-CDBC4F12AC83}" dt="2021-08-02T04:09:28.820" v="8007" actId="26606"/>
          <ac:spMkLst>
            <pc:docMk/>
            <pc:sldMk cId="1012692162" sldId="289"/>
            <ac:spMk id="62" creationId="{70BEB1E7-2F88-40BC-B73D-42E5B6F80BFC}"/>
          </ac:spMkLst>
        </pc:spChg>
        <pc:spChg chg="add del">
          <ac:chgData name="VŨ NGỌC QUANG" userId="23fcd8bb9e19aa0b" providerId="LiveId" clId="{2F066514-D28E-4911-B7D4-CDBC4F12AC83}" dt="2021-08-02T04:09:28.820" v="8007" actId="26606"/>
          <ac:spMkLst>
            <pc:docMk/>
            <pc:sldMk cId="1012692162" sldId="289"/>
            <ac:spMk id="64" creationId="{A7B99495-F43F-4D80-A44F-2CB4764EB90B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66" creationId="{3873B707-463F-40B0-8227-E8CC6C67EB25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67" creationId="{201CC55D-ED54-4C5C-95E6-10947BD1103B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68" creationId="{C13237C8-E62C-4F0D-A318-BD6FB6C2D138}"/>
          </ac:spMkLst>
        </pc:spChg>
        <pc:spChg chg="add del">
          <ac:chgData name="VŨ NGỌC QUANG" userId="23fcd8bb9e19aa0b" providerId="LiveId" clId="{2F066514-D28E-4911-B7D4-CDBC4F12AC83}" dt="2021-08-02T04:10:30.097" v="8019" actId="26606"/>
          <ac:spMkLst>
            <pc:docMk/>
            <pc:sldMk cId="1012692162" sldId="289"/>
            <ac:spMk id="70" creationId="{19C9EAEA-39D0-4B0E-A0EB-51E7B26740B1}"/>
          </ac:spMkLst>
        </pc:spChg>
        <pc:spChg chg="add del">
          <ac:chgData name="VŨ NGỌC QUANG" userId="23fcd8bb9e19aa0b" providerId="LiveId" clId="{2F066514-D28E-4911-B7D4-CDBC4F12AC83}" dt="2021-08-02T04:10:29.037" v="8017" actId="26606"/>
          <ac:spMkLst>
            <pc:docMk/>
            <pc:sldMk cId="1012692162" sldId="289"/>
            <ac:spMk id="76" creationId="{F4C0B10B-D2C4-4A54-AFAD-3D27DF88BB37}"/>
          </ac:spMkLst>
        </pc:spChg>
        <pc:spChg chg="add del">
          <ac:chgData name="VŨ NGỌC QUANG" userId="23fcd8bb9e19aa0b" providerId="LiveId" clId="{2F066514-D28E-4911-B7D4-CDBC4F12AC83}" dt="2021-08-02T04:10:27.635" v="8014" actId="26606"/>
          <ac:spMkLst>
            <pc:docMk/>
            <pc:sldMk cId="1012692162" sldId="289"/>
            <ac:spMk id="88" creationId="{5E39A796-BE83-48B1-B33F-35C4A32AAB57}"/>
          </ac:spMkLst>
        </pc:spChg>
        <pc:spChg chg="add del">
          <ac:chgData name="VŨ NGỌC QUANG" userId="23fcd8bb9e19aa0b" providerId="LiveId" clId="{2F066514-D28E-4911-B7D4-CDBC4F12AC83}" dt="2021-08-02T04:10:27.635" v="8014" actId="26606"/>
          <ac:spMkLst>
            <pc:docMk/>
            <pc:sldMk cId="1012692162" sldId="289"/>
            <ac:spMk id="90" creationId="{72F84B47-E267-4194-8194-831DB7B5547F}"/>
          </ac:spMkLst>
        </pc:spChg>
        <pc:grpChg chg="add del">
          <ac:chgData name="VŨ NGỌC QUANG" userId="23fcd8bb9e19aa0b" providerId="LiveId" clId="{2F066514-D28E-4911-B7D4-CDBC4F12AC83}" dt="2021-08-02T03:57:16.066" v="7810" actId="26606"/>
          <ac:grpSpMkLst>
            <pc:docMk/>
            <pc:sldMk cId="1012692162" sldId="289"/>
            <ac:grpSpMk id="9" creationId="{6C272060-BC98-4C91-A58F-4DFEC566CF7F}"/>
          </ac:grpSpMkLst>
        </pc:grpChg>
        <pc:grpChg chg="add del">
          <ac:chgData name="VŨ NGỌC QUANG" userId="23fcd8bb9e19aa0b" providerId="LiveId" clId="{2F066514-D28E-4911-B7D4-CDBC4F12AC83}" dt="2021-08-02T03:47:26.573" v="6947" actId="26606"/>
          <ac:grpSpMkLst>
            <pc:docMk/>
            <pc:sldMk cId="1012692162" sldId="289"/>
            <ac:grpSpMk id="22" creationId="{6C272060-BC98-4C91-A58F-4DFEC566CF7F}"/>
          </ac:grpSpMkLst>
        </pc:grpChg>
        <pc:grpChg chg="add del">
          <ac:chgData name="VŨ NGỌC QUANG" userId="23fcd8bb9e19aa0b" providerId="LiveId" clId="{2F066514-D28E-4911-B7D4-CDBC4F12AC83}" dt="2021-08-02T04:10:30.097" v="8019" actId="26606"/>
          <ac:grpSpMkLst>
            <pc:docMk/>
            <pc:sldMk cId="1012692162" sldId="289"/>
            <ac:grpSpMk id="69" creationId="{1DE889C7-FAD6-4397-98E2-05D503484459}"/>
          </ac:grpSpMkLst>
        </pc:grpChg>
        <pc:grpChg chg="add del">
          <ac:chgData name="VŨ NGỌC QUANG" userId="23fcd8bb9e19aa0b" providerId="LiveId" clId="{2F066514-D28E-4911-B7D4-CDBC4F12AC83}" dt="2021-08-02T04:10:29.037" v="8017" actId="26606"/>
          <ac:grpSpMkLst>
            <pc:docMk/>
            <pc:sldMk cId="1012692162" sldId="289"/>
            <ac:grpSpMk id="78" creationId="{B6BADB90-C74B-40D6-86DC-503F65FCE8DC}"/>
          </ac:grpSpMkLst>
        </pc:grpChg>
        <pc:picChg chg="add del mod ord">
          <ac:chgData name="VŨ NGỌC QUANG" userId="23fcd8bb9e19aa0b" providerId="LiveId" clId="{2F066514-D28E-4911-B7D4-CDBC4F12AC83}" dt="2021-08-02T03:56:31.674" v="7803" actId="21"/>
          <ac:picMkLst>
            <pc:docMk/>
            <pc:sldMk cId="1012692162" sldId="289"/>
            <ac:picMk id="5" creationId="{C1FB4EFE-1CDD-4120-9FE9-7EB440BF05ED}"/>
          </ac:picMkLst>
        </pc:picChg>
        <pc:picChg chg="add del mod ord">
          <ac:chgData name="VŨ NGỌC QUANG" userId="23fcd8bb9e19aa0b" providerId="LiveId" clId="{2F066514-D28E-4911-B7D4-CDBC4F12AC83}" dt="2021-08-02T08:53:27.114" v="8976" actId="207"/>
          <ac:picMkLst>
            <pc:docMk/>
            <pc:sldMk cId="1012692162" sldId="289"/>
            <ac:picMk id="46" creationId="{B5BEABEE-3BC9-4EC2-84F3-2F9884743A66}"/>
          </ac:picMkLst>
        </pc:picChg>
        <pc:picChg chg="add del mod">
          <ac:chgData name="VŨ NGỌC QUANG" userId="23fcd8bb9e19aa0b" providerId="LiveId" clId="{2F066514-D28E-4911-B7D4-CDBC4F12AC83}" dt="2021-08-02T04:10:32.666" v="8023" actId="931"/>
          <ac:picMkLst>
            <pc:docMk/>
            <pc:sldMk cId="1012692162" sldId="289"/>
            <ac:picMk id="48" creationId="{EF307C63-2404-4E9F-A791-E866CDFCFBE6}"/>
          </ac:picMkLst>
        </pc:picChg>
        <pc:cxnChg chg="add del">
          <ac:chgData name="VŨ NGỌC QUANG" userId="23fcd8bb9e19aa0b" providerId="LiveId" clId="{2F066514-D28E-4911-B7D4-CDBC4F12AC83}" dt="2021-08-02T04:10:30.097" v="8019" actId="26606"/>
          <ac:cxnSpMkLst>
            <pc:docMk/>
            <pc:sldMk cId="1012692162" sldId="289"/>
            <ac:cxnSpMk id="55" creationId="{C49DA8F6-BCC1-4447-B54C-57856834B94B}"/>
          </ac:cxnSpMkLst>
        </pc:cxnChg>
      </pc:sldChg>
      <pc:sldChg chg="addSp delSp modSp new mod modAnim">
        <pc:chgData name="VŨ NGỌC QUANG" userId="23fcd8bb9e19aa0b" providerId="LiveId" clId="{2F066514-D28E-4911-B7D4-CDBC4F12AC83}" dt="2021-08-02T14:02:36.764" v="10468" actId="113"/>
        <pc:sldMkLst>
          <pc:docMk/>
          <pc:sldMk cId="1323709805" sldId="290"/>
        </pc:sldMkLst>
        <pc:spChg chg="del">
          <ac:chgData name="VŨ NGỌC QUANG" userId="23fcd8bb9e19aa0b" providerId="LiveId" clId="{2F066514-D28E-4911-B7D4-CDBC4F12AC83}" dt="2021-08-02T05:40:00.025" v="8035"/>
          <ac:spMkLst>
            <pc:docMk/>
            <pc:sldMk cId="1323709805" sldId="290"/>
            <ac:spMk id="3" creationId="{7ECFE7AB-4761-468C-A7D9-4F7678F1E1CA}"/>
          </ac:spMkLst>
        </pc:spChg>
        <pc:spChg chg="add mod">
          <ac:chgData name="VŨ NGỌC QUANG" userId="23fcd8bb9e19aa0b" providerId="LiveId" clId="{2F066514-D28E-4911-B7D4-CDBC4F12AC83}" dt="2021-08-02T13:50:33.125" v="10111" actId="1076"/>
          <ac:spMkLst>
            <pc:docMk/>
            <pc:sldMk cId="1323709805" sldId="290"/>
            <ac:spMk id="6" creationId="{49785406-6E94-44D3-8415-D6F40E63DC7C}"/>
          </ac:spMkLst>
        </pc:spChg>
        <pc:spChg chg="add mod">
          <ac:chgData name="VŨ NGỌC QUANG" userId="23fcd8bb9e19aa0b" providerId="LiveId" clId="{2F066514-D28E-4911-B7D4-CDBC4F12AC83}" dt="2021-08-02T13:50:38.624" v="10113" actId="14100"/>
          <ac:spMkLst>
            <pc:docMk/>
            <pc:sldMk cId="1323709805" sldId="290"/>
            <ac:spMk id="7" creationId="{7673B2C0-49F4-496F-999A-171F0EE7D791}"/>
          </ac:spMkLst>
        </pc:spChg>
        <pc:spChg chg="add mod">
          <ac:chgData name="VŨ NGỌC QUANG" userId="23fcd8bb9e19aa0b" providerId="LiveId" clId="{2F066514-D28E-4911-B7D4-CDBC4F12AC83}" dt="2021-08-02T13:51:02.538" v="10116" actId="1076"/>
          <ac:spMkLst>
            <pc:docMk/>
            <pc:sldMk cId="1323709805" sldId="290"/>
            <ac:spMk id="8" creationId="{2BACCF80-A97D-4F5E-A31A-7258A6DE2010}"/>
          </ac:spMkLst>
        </pc:spChg>
        <pc:spChg chg="add mod">
          <ac:chgData name="VŨ NGỌC QUANG" userId="23fcd8bb9e19aa0b" providerId="LiveId" clId="{2F066514-D28E-4911-B7D4-CDBC4F12AC83}" dt="2021-08-02T13:51:17.262" v="10120" actId="1076"/>
          <ac:spMkLst>
            <pc:docMk/>
            <pc:sldMk cId="1323709805" sldId="290"/>
            <ac:spMk id="9" creationId="{876B2BA4-DFAA-4AD8-8DAE-DBDA570038AE}"/>
          </ac:spMkLst>
        </pc:spChg>
        <pc:spChg chg="add mod">
          <ac:chgData name="VŨ NGỌC QUANG" userId="23fcd8bb9e19aa0b" providerId="LiveId" clId="{2F066514-D28E-4911-B7D4-CDBC4F12AC83}" dt="2021-08-02T13:51:36.276" v="10128" actId="1076"/>
          <ac:spMkLst>
            <pc:docMk/>
            <pc:sldMk cId="1323709805" sldId="290"/>
            <ac:spMk id="10" creationId="{5233D490-5A72-4686-98F7-AD13D0DD3F37}"/>
          </ac:spMkLst>
        </pc:spChg>
        <pc:spChg chg="add mod">
          <ac:chgData name="VŨ NGỌC QUANG" userId="23fcd8bb9e19aa0b" providerId="LiveId" clId="{2F066514-D28E-4911-B7D4-CDBC4F12AC83}" dt="2021-08-02T05:59:30.976" v="8403" actId="113"/>
          <ac:spMkLst>
            <pc:docMk/>
            <pc:sldMk cId="1323709805" sldId="290"/>
            <ac:spMk id="37" creationId="{568EE923-C521-4D15-A57E-2A3AA1A3B00B}"/>
          </ac:spMkLst>
        </pc:spChg>
        <pc:spChg chg="add mod">
          <ac:chgData name="VŨ NGỌC QUANG" userId="23fcd8bb9e19aa0b" providerId="LiveId" clId="{2F066514-D28E-4911-B7D4-CDBC4F12AC83}" dt="2021-08-02T08:36:40.526" v="8426" actId="20577"/>
          <ac:spMkLst>
            <pc:docMk/>
            <pc:sldMk cId="1323709805" sldId="290"/>
            <ac:spMk id="38" creationId="{7E2E7C2C-400D-4F37-BCCB-875EE981DCB5}"/>
          </ac:spMkLst>
        </pc:spChg>
        <pc:spChg chg="add mod">
          <ac:chgData name="VŨ NGỌC QUANG" userId="23fcd8bb9e19aa0b" providerId="LiveId" clId="{2F066514-D28E-4911-B7D4-CDBC4F12AC83}" dt="2021-08-02T05:51:03.318" v="8303" actId="767"/>
          <ac:spMkLst>
            <pc:docMk/>
            <pc:sldMk cId="1323709805" sldId="290"/>
            <ac:spMk id="39" creationId="{8174C0B7-CCFB-49BE-A3B5-2FBD0972A7C7}"/>
          </ac:spMkLst>
        </pc:spChg>
        <pc:spChg chg="add mod">
          <ac:chgData name="VŨ NGỌC QUANG" userId="23fcd8bb9e19aa0b" providerId="LiveId" clId="{2F066514-D28E-4911-B7D4-CDBC4F12AC83}" dt="2021-08-02T05:59:37.705" v="8406" actId="207"/>
          <ac:spMkLst>
            <pc:docMk/>
            <pc:sldMk cId="1323709805" sldId="290"/>
            <ac:spMk id="42" creationId="{5D5F6EA9-51A1-44E1-A6A4-09B2C6AC5041}"/>
          </ac:spMkLst>
        </pc:spChg>
        <pc:spChg chg="add mod">
          <ac:chgData name="VŨ NGỌC QUANG" userId="23fcd8bb9e19aa0b" providerId="LiveId" clId="{2F066514-D28E-4911-B7D4-CDBC4F12AC83}" dt="2021-08-02T14:02:36.764" v="10468" actId="113"/>
          <ac:spMkLst>
            <pc:docMk/>
            <pc:sldMk cId="1323709805" sldId="290"/>
            <ac:spMk id="80" creationId="{83588DD1-C068-483D-B886-1524CA793C96}"/>
          </ac:spMkLst>
        </pc:spChg>
        <pc:picChg chg="add mod ord">
          <ac:chgData name="VŨ NGỌC QUANG" userId="23fcd8bb9e19aa0b" providerId="LiveId" clId="{2F066514-D28E-4911-B7D4-CDBC4F12AC83}" dt="2021-08-02T13:51:31.615" v="10127" actId="1076"/>
          <ac:picMkLst>
            <pc:docMk/>
            <pc:sldMk cId="1323709805" sldId="290"/>
            <ac:picMk id="5" creationId="{5FDF55BF-8416-4EFF-8DC4-1F917A9C8FEC}"/>
          </ac:picMkLst>
        </pc:picChg>
        <pc:cxnChg chg="add mod">
          <ac:chgData name="VŨ NGỌC QUANG" userId="23fcd8bb9e19aa0b" providerId="LiveId" clId="{2F066514-D28E-4911-B7D4-CDBC4F12AC83}" dt="2021-08-02T13:51:20.146" v="10121" actId="1076"/>
          <ac:cxnSpMkLst>
            <pc:docMk/>
            <pc:sldMk cId="1323709805" sldId="290"/>
            <ac:cxnSpMk id="12" creationId="{7C270867-8505-435C-85B9-0765F5CBDDF6}"/>
          </ac:cxnSpMkLst>
        </pc:cxnChg>
        <pc:cxnChg chg="add mod">
          <ac:chgData name="VŨ NGỌC QUANG" userId="23fcd8bb9e19aa0b" providerId="LiveId" clId="{2F066514-D28E-4911-B7D4-CDBC4F12AC83}" dt="2021-08-02T13:51:24.149" v="10122" actId="1076"/>
          <ac:cxnSpMkLst>
            <pc:docMk/>
            <pc:sldMk cId="1323709805" sldId="290"/>
            <ac:cxnSpMk id="14" creationId="{39F4BEAE-E9A1-48BA-836B-9B07C2955888}"/>
          </ac:cxnSpMkLst>
        </pc:cxnChg>
        <pc:cxnChg chg="add mod">
          <ac:chgData name="VŨ NGỌC QUANG" userId="23fcd8bb9e19aa0b" providerId="LiveId" clId="{2F066514-D28E-4911-B7D4-CDBC4F12AC83}" dt="2021-08-02T13:51:36.276" v="10128" actId="1076"/>
          <ac:cxnSpMkLst>
            <pc:docMk/>
            <pc:sldMk cId="1323709805" sldId="290"/>
            <ac:cxnSpMk id="16" creationId="{831B36B2-EE3D-4FC2-B1B5-FB1179935504}"/>
          </ac:cxnSpMkLst>
        </pc:cxnChg>
        <pc:cxnChg chg="add mod">
          <ac:chgData name="VŨ NGỌC QUANG" userId="23fcd8bb9e19aa0b" providerId="LiveId" clId="{2F066514-D28E-4911-B7D4-CDBC4F12AC83}" dt="2021-08-02T13:51:42.004" v="10129" actId="1076"/>
          <ac:cxnSpMkLst>
            <pc:docMk/>
            <pc:sldMk cId="1323709805" sldId="290"/>
            <ac:cxnSpMk id="18" creationId="{AF9F3785-E9A1-41EE-8C76-37B9B530B496}"/>
          </ac:cxnSpMkLst>
        </pc:cxnChg>
        <pc:cxnChg chg="add mod">
          <ac:chgData name="VŨ NGỌC QUANG" userId="23fcd8bb9e19aa0b" providerId="LiveId" clId="{2F066514-D28E-4911-B7D4-CDBC4F12AC83}" dt="2021-08-02T13:51:02.538" v="10116" actId="1076"/>
          <ac:cxnSpMkLst>
            <pc:docMk/>
            <pc:sldMk cId="1323709805" sldId="290"/>
            <ac:cxnSpMk id="20" creationId="{35D825A1-3FBA-4BE4-9A28-0F0FA573D4E8}"/>
          </ac:cxnSpMkLst>
        </pc:cxnChg>
        <pc:cxnChg chg="add mod">
          <ac:chgData name="VŨ NGỌC QUANG" userId="23fcd8bb9e19aa0b" providerId="LiveId" clId="{2F066514-D28E-4911-B7D4-CDBC4F12AC83}" dt="2021-08-02T13:51:13.774" v="10119" actId="1076"/>
          <ac:cxnSpMkLst>
            <pc:docMk/>
            <pc:sldMk cId="1323709805" sldId="290"/>
            <ac:cxnSpMk id="22" creationId="{E86F2AD4-7011-452B-9CF4-C3592610D9BA}"/>
          </ac:cxnSpMkLst>
        </pc:cxnChg>
        <pc:cxnChg chg="add mod">
          <ac:chgData name="VŨ NGỌC QUANG" userId="23fcd8bb9e19aa0b" providerId="LiveId" clId="{2F066514-D28E-4911-B7D4-CDBC4F12AC83}" dt="2021-08-02T13:51:50.138" v="10131" actId="14100"/>
          <ac:cxnSpMkLst>
            <pc:docMk/>
            <pc:sldMk cId="1323709805" sldId="290"/>
            <ac:cxnSpMk id="44" creationId="{8856C308-7FCF-4FDF-88AB-895325CD40E4}"/>
          </ac:cxnSpMkLst>
        </pc:cxnChg>
        <pc:cxnChg chg="add mod">
          <ac:chgData name="VŨ NGỌC QUANG" userId="23fcd8bb9e19aa0b" providerId="LiveId" clId="{2F066514-D28E-4911-B7D4-CDBC4F12AC83}" dt="2021-08-02T13:51:59.785" v="10134" actId="14100"/>
          <ac:cxnSpMkLst>
            <pc:docMk/>
            <pc:sldMk cId="1323709805" sldId="290"/>
            <ac:cxnSpMk id="47" creationId="{EE3E452F-3AFD-433D-9D82-F400BDF53EE2}"/>
          </ac:cxnSpMkLst>
        </pc:cxnChg>
        <pc:cxnChg chg="add mod">
          <ac:chgData name="VŨ NGỌC QUANG" userId="23fcd8bb9e19aa0b" providerId="LiveId" clId="{2F066514-D28E-4911-B7D4-CDBC4F12AC83}" dt="2021-08-02T13:52:05.619" v="10135" actId="14100"/>
          <ac:cxnSpMkLst>
            <pc:docMk/>
            <pc:sldMk cId="1323709805" sldId="290"/>
            <ac:cxnSpMk id="50" creationId="{BF8DB700-5F7B-4791-81F1-F2FB805CA3AD}"/>
          </ac:cxnSpMkLst>
        </pc:cxnChg>
        <pc:cxnChg chg="add del">
          <ac:chgData name="VŨ NGỌC QUANG" userId="23fcd8bb9e19aa0b" providerId="LiveId" clId="{2F066514-D28E-4911-B7D4-CDBC4F12AC83}" dt="2021-08-02T05:57:04.379" v="8377" actId="21"/>
          <ac:cxnSpMkLst>
            <pc:docMk/>
            <pc:sldMk cId="1323709805" sldId="290"/>
            <ac:cxnSpMk id="70" creationId="{C0E02D58-4D4A-465D-994E-763319F54495}"/>
          </ac:cxnSpMkLst>
        </pc:cxnChg>
      </pc:sldChg>
      <pc:sldChg chg="addSp delSp modSp new del mod setBg">
        <pc:chgData name="VŨ NGỌC QUANG" userId="23fcd8bb9e19aa0b" providerId="LiveId" clId="{2F066514-D28E-4911-B7D4-CDBC4F12AC83}" dt="2021-08-02T08:51:19.947" v="8929" actId="2696"/>
        <pc:sldMkLst>
          <pc:docMk/>
          <pc:sldMk cId="2234649880" sldId="291"/>
        </pc:sldMkLst>
        <pc:spChg chg="mod">
          <ac:chgData name="VŨ NGỌC QUANG" userId="23fcd8bb9e19aa0b" providerId="LiveId" clId="{2F066514-D28E-4911-B7D4-CDBC4F12AC83}" dt="2021-08-02T04:02:25.071" v="7997" actId="26606"/>
          <ac:spMkLst>
            <pc:docMk/>
            <pc:sldMk cId="2234649880" sldId="291"/>
            <ac:spMk id="2" creationId="{3E6FF70B-5F89-4351-9EF6-92265B167F16}"/>
          </ac:spMkLst>
        </pc:spChg>
        <pc:spChg chg="mod ord">
          <ac:chgData name="VŨ NGỌC QUANG" userId="23fcd8bb9e19aa0b" providerId="LiveId" clId="{2F066514-D28E-4911-B7D4-CDBC4F12AC83}" dt="2021-08-02T04:02:25.071" v="7997" actId="26606"/>
          <ac:spMkLst>
            <pc:docMk/>
            <pc:sldMk cId="2234649880" sldId="291"/>
            <ac:spMk id="3" creationId="{BBF9EE14-B41F-4A32-918D-44954D49C641}"/>
          </ac:spMkLst>
        </pc:spChg>
        <pc:spChg chg="add">
          <ac:chgData name="VŨ NGỌC QUANG" userId="23fcd8bb9e19aa0b" providerId="LiveId" clId="{2F066514-D28E-4911-B7D4-CDBC4F12AC83}" dt="2021-08-02T04:02:25.071" v="7997" actId="26606"/>
          <ac:spMkLst>
            <pc:docMk/>
            <pc:sldMk cId="2234649880" sldId="291"/>
            <ac:spMk id="12" creationId="{A2679492-7988-4050-9056-542444452411}"/>
          </ac:spMkLst>
        </pc:spChg>
        <pc:spChg chg="add">
          <ac:chgData name="VŨ NGỌC QUANG" userId="23fcd8bb9e19aa0b" providerId="LiveId" clId="{2F066514-D28E-4911-B7D4-CDBC4F12AC83}" dt="2021-08-02T04:02:25.071" v="7997" actId="26606"/>
          <ac:spMkLst>
            <pc:docMk/>
            <pc:sldMk cId="2234649880" sldId="291"/>
            <ac:spMk id="14" creationId="{B091B163-7D61-4891-ABCF-5C13D9C418D0}"/>
          </ac:spMkLst>
        </pc:spChg>
        <pc:picChg chg="add del mod">
          <ac:chgData name="VŨ NGỌC QUANG" userId="23fcd8bb9e19aa0b" providerId="LiveId" clId="{2F066514-D28E-4911-B7D4-CDBC4F12AC83}" dt="2021-08-02T05:36:26.186" v="8032" actId="478"/>
          <ac:picMkLst>
            <pc:docMk/>
            <pc:sldMk cId="2234649880" sldId="291"/>
            <ac:picMk id="5" creationId="{D4BB69E1-C848-46A2-BD27-EB523420A8A6}"/>
          </ac:picMkLst>
        </pc:picChg>
        <pc:picChg chg="add del mod">
          <ac:chgData name="VŨ NGỌC QUANG" userId="23fcd8bb9e19aa0b" providerId="LiveId" clId="{2F066514-D28E-4911-B7D4-CDBC4F12AC83}" dt="2021-08-02T05:36:27.782" v="8033" actId="478"/>
          <ac:picMkLst>
            <pc:docMk/>
            <pc:sldMk cId="2234649880" sldId="291"/>
            <ac:picMk id="7" creationId="{9A0C7F7A-1A04-4339-9F07-9482F71EF209}"/>
          </ac:picMkLst>
        </pc:picChg>
        <pc:cxnChg chg="add">
          <ac:chgData name="VŨ NGỌC QUANG" userId="23fcd8bb9e19aa0b" providerId="LiveId" clId="{2F066514-D28E-4911-B7D4-CDBC4F12AC83}" dt="2021-08-02T04:02:25.071" v="7997" actId="26606"/>
          <ac:cxnSpMkLst>
            <pc:docMk/>
            <pc:sldMk cId="2234649880" sldId="291"/>
            <ac:cxnSpMk id="16" creationId="{C49DA8F6-BCC1-4447-B54C-57856834B94B}"/>
          </ac:cxnSpMkLst>
        </pc:cxnChg>
      </pc:sldChg>
      <pc:sldChg chg="addSp delSp modSp new del mod">
        <pc:chgData name="VŨ NGỌC QUANG" userId="23fcd8bb9e19aa0b" providerId="LiveId" clId="{2F066514-D28E-4911-B7D4-CDBC4F12AC83}" dt="2021-08-02T08:51:17.569" v="8928" actId="2696"/>
        <pc:sldMkLst>
          <pc:docMk/>
          <pc:sldMk cId="2768272493" sldId="292"/>
        </pc:sldMkLst>
        <pc:spChg chg="del">
          <ac:chgData name="VŨ NGỌC QUANG" userId="23fcd8bb9e19aa0b" providerId="LiveId" clId="{2F066514-D28E-4911-B7D4-CDBC4F12AC83}" dt="2021-08-02T05:35:55.029" v="8026"/>
          <ac:spMkLst>
            <pc:docMk/>
            <pc:sldMk cId="2768272493" sldId="292"/>
            <ac:spMk id="3" creationId="{F47E519E-CEB4-43D1-AB78-B6551FDE1952}"/>
          </ac:spMkLst>
        </pc:spChg>
        <pc:picChg chg="add mod">
          <ac:chgData name="VŨ NGỌC QUANG" userId="23fcd8bb9e19aa0b" providerId="LiveId" clId="{2F066514-D28E-4911-B7D4-CDBC4F12AC83}" dt="2021-08-02T05:36:09.106" v="8030" actId="14100"/>
          <ac:picMkLst>
            <pc:docMk/>
            <pc:sldMk cId="2768272493" sldId="292"/>
            <ac:picMk id="4" creationId="{3C72E58B-9D01-4A59-947D-523AD02EDF9B}"/>
          </ac:picMkLst>
        </pc:picChg>
      </pc:sldChg>
      <pc:sldChg chg="addSp delSp modSp new mod">
        <pc:chgData name="VŨ NGỌC QUANG" userId="23fcd8bb9e19aa0b" providerId="LiveId" clId="{2F066514-D28E-4911-B7D4-CDBC4F12AC83}" dt="2021-08-02T14:03:05.938" v="10480" actId="20577"/>
        <pc:sldMkLst>
          <pc:docMk/>
          <pc:sldMk cId="2177532269" sldId="293"/>
        </pc:sldMkLst>
        <pc:spChg chg="del">
          <ac:chgData name="VŨ NGỌC QUANG" userId="23fcd8bb9e19aa0b" providerId="LiveId" clId="{2F066514-D28E-4911-B7D4-CDBC4F12AC83}" dt="2021-08-02T08:44:28.346" v="8619" actId="21"/>
          <ac:spMkLst>
            <pc:docMk/>
            <pc:sldMk cId="2177532269" sldId="293"/>
            <ac:spMk id="2" creationId="{FA83EA56-441B-41AE-B66F-F2FC97DF693D}"/>
          </ac:spMkLst>
        </pc:spChg>
        <pc:spChg chg="del">
          <ac:chgData name="VŨ NGỌC QUANG" userId="23fcd8bb9e19aa0b" providerId="LiveId" clId="{2F066514-D28E-4911-B7D4-CDBC4F12AC83}" dt="2021-08-02T05:43:15.793" v="8044"/>
          <ac:spMkLst>
            <pc:docMk/>
            <pc:sldMk cId="2177532269" sldId="293"/>
            <ac:spMk id="3" creationId="{42BE20CD-9286-4CB2-906F-586874530ED4}"/>
          </ac:spMkLst>
        </pc:spChg>
        <pc:spChg chg="add del mod">
          <ac:chgData name="VŨ NGỌC QUANG" userId="23fcd8bb9e19aa0b" providerId="LiveId" clId="{2F066514-D28E-4911-B7D4-CDBC4F12AC83}" dt="2021-08-02T08:41:56.687" v="8431"/>
          <ac:spMkLst>
            <pc:docMk/>
            <pc:sldMk cId="2177532269" sldId="293"/>
            <ac:spMk id="7" creationId="{9A834C06-94DC-4F95-A96E-A252D7857C17}"/>
          </ac:spMkLst>
        </pc:spChg>
        <pc:spChg chg="add mod">
          <ac:chgData name="VŨ NGỌC QUANG" userId="23fcd8bb9e19aa0b" providerId="LiveId" clId="{2F066514-D28E-4911-B7D4-CDBC4F12AC83}" dt="2021-08-02T13:52:38.532" v="10137" actId="1076"/>
          <ac:spMkLst>
            <pc:docMk/>
            <pc:sldMk cId="2177532269" sldId="293"/>
            <ac:spMk id="10" creationId="{01E58C94-4902-432B-A224-205BD042717F}"/>
          </ac:spMkLst>
        </pc:spChg>
        <pc:spChg chg="add mod">
          <ac:chgData name="VŨ NGỌC QUANG" userId="23fcd8bb9e19aa0b" providerId="LiveId" clId="{2F066514-D28E-4911-B7D4-CDBC4F12AC83}" dt="2021-08-02T08:56:09.781" v="9058" actId="20577"/>
          <ac:spMkLst>
            <pc:docMk/>
            <pc:sldMk cId="2177532269" sldId="293"/>
            <ac:spMk id="18" creationId="{0EC2A449-1D6B-4753-8BDB-AB15DE13ED5C}"/>
          </ac:spMkLst>
        </pc:spChg>
        <pc:spChg chg="add del mod">
          <ac:chgData name="VŨ NGỌC QUANG" userId="23fcd8bb9e19aa0b" providerId="LiveId" clId="{2F066514-D28E-4911-B7D4-CDBC4F12AC83}" dt="2021-08-02T08:44:55.204" v="8626"/>
          <ac:spMkLst>
            <pc:docMk/>
            <pc:sldMk cId="2177532269" sldId="293"/>
            <ac:spMk id="19" creationId="{7D467590-C88C-405D-B08E-5AA9BEE9F064}"/>
          </ac:spMkLst>
        </pc:spChg>
        <pc:spChg chg="add mod">
          <ac:chgData name="VŨ NGỌC QUANG" userId="23fcd8bb9e19aa0b" providerId="LiveId" clId="{2F066514-D28E-4911-B7D4-CDBC4F12AC83}" dt="2021-08-02T09:01:41.996" v="9264" actId="1076"/>
          <ac:spMkLst>
            <pc:docMk/>
            <pc:sldMk cId="2177532269" sldId="293"/>
            <ac:spMk id="20" creationId="{C8A6AE37-8280-45A0-9279-B22DC36A0967}"/>
          </ac:spMkLst>
        </pc:spChg>
        <pc:spChg chg="add mod">
          <ac:chgData name="VŨ NGỌC QUANG" userId="23fcd8bb9e19aa0b" providerId="LiveId" clId="{2F066514-D28E-4911-B7D4-CDBC4F12AC83}" dt="2021-08-02T14:03:05.938" v="10480" actId="20577"/>
          <ac:spMkLst>
            <pc:docMk/>
            <pc:sldMk cId="2177532269" sldId="293"/>
            <ac:spMk id="21" creationId="{90F08FD5-09EB-4E13-AA02-808A852FB9BD}"/>
          </ac:spMkLst>
        </pc:spChg>
        <pc:picChg chg="add del mod ord">
          <ac:chgData name="VŨ NGỌC QUANG" userId="23fcd8bb9e19aa0b" providerId="LiveId" clId="{2F066514-D28E-4911-B7D4-CDBC4F12AC83}" dt="2021-08-02T05:43:25.982" v="8049" actId="21"/>
          <ac:picMkLst>
            <pc:docMk/>
            <pc:sldMk cId="2177532269" sldId="293"/>
            <ac:picMk id="5" creationId="{570A244A-A543-49D8-B65D-C30716957D97}"/>
          </ac:picMkLst>
        </pc:picChg>
        <pc:picChg chg="add mod ord">
          <ac:chgData name="VŨ NGỌC QUANG" userId="23fcd8bb9e19aa0b" providerId="LiveId" clId="{2F066514-D28E-4911-B7D4-CDBC4F12AC83}" dt="2021-08-02T13:52:35.047" v="10136" actId="14100"/>
          <ac:picMkLst>
            <pc:docMk/>
            <pc:sldMk cId="2177532269" sldId="293"/>
            <ac:picMk id="9" creationId="{CBC4AF9D-55C9-4721-A4E4-858D5736FFC5}"/>
          </ac:picMkLst>
        </pc:picChg>
        <pc:cxnChg chg="add mod">
          <ac:chgData name="VŨ NGỌC QUANG" userId="23fcd8bb9e19aa0b" providerId="LiveId" clId="{2F066514-D28E-4911-B7D4-CDBC4F12AC83}" dt="2021-08-02T13:52:48.816" v="10140" actId="1076"/>
          <ac:cxnSpMkLst>
            <pc:docMk/>
            <pc:sldMk cId="2177532269" sldId="293"/>
            <ac:cxnSpMk id="12" creationId="{8F446759-04BD-48BD-9E1C-2ABAA77E62AC}"/>
          </ac:cxnSpMkLst>
        </pc:cxnChg>
        <pc:cxnChg chg="add mod">
          <ac:chgData name="VŨ NGỌC QUANG" userId="23fcd8bb9e19aa0b" providerId="LiveId" clId="{2F066514-D28E-4911-B7D4-CDBC4F12AC83}" dt="2021-08-02T09:01:46.492" v="9266" actId="14100"/>
          <ac:cxnSpMkLst>
            <pc:docMk/>
            <pc:sldMk cId="2177532269" sldId="293"/>
            <ac:cxnSpMk id="14" creationId="{C08EE661-44A8-4C9B-AC9D-7E380224FC4A}"/>
          </ac:cxnSpMkLst>
        </pc:cxnChg>
        <pc:cxnChg chg="add mod">
          <ac:chgData name="VŨ NGỌC QUANG" userId="23fcd8bb9e19aa0b" providerId="LiveId" clId="{2F066514-D28E-4911-B7D4-CDBC4F12AC83}" dt="2021-08-02T13:53:07.879" v="10144" actId="1076"/>
          <ac:cxnSpMkLst>
            <pc:docMk/>
            <pc:sldMk cId="2177532269" sldId="293"/>
            <ac:cxnSpMk id="16" creationId="{124FC30D-2562-4B9A-B1FC-01ED1564E625}"/>
          </ac:cxnSpMkLst>
        </pc:cxnChg>
      </pc:sldChg>
      <pc:sldChg chg="addSp modSp new mod modAnim">
        <pc:chgData name="VŨ NGỌC QUANG" userId="23fcd8bb9e19aa0b" providerId="LiveId" clId="{2F066514-D28E-4911-B7D4-CDBC4F12AC83}" dt="2021-09-11T14:10:40.420" v="15942" actId="1076"/>
        <pc:sldMkLst>
          <pc:docMk/>
          <pc:sldMk cId="3026404086" sldId="294"/>
        </pc:sldMkLst>
        <pc:spChg chg="add mod">
          <ac:chgData name="VŨ NGỌC QUANG" userId="23fcd8bb9e19aa0b" providerId="LiveId" clId="{2F066514-D28E-4911-B7D4-CDBC4F12AC83}" dt="2021-09-11T14:10:40.420" v="15942" actId="1076"/>
          <ac:spMkLst>
            <pc:docMk/>
            <pc:sldMk cId="3026404086" sldId="294"/>
            <ac:spMk id="6" creationId="{709DB12C-3F82-466C-8C10-C83D06355ED1}"/>
          </ac:spMkLst>
        </pc:spChg>
        <pc:spChg chg="add mod">
          <ac:chgData name="VŨ NGỌC QUANG" userId="23fcd8bb9e19aa0b" providerId="LiveId" clId="{2F066514-D28E-4911-B7D4-CDBC4F12AC83}" dt="2021-08-02T13:45:19.792" v="10018" actId="207"/>
          <ac:spMkLst>
            <pc:docMk/>
            <pc:sldMk cId="3026404086" sldId="294"/>
            <ac:spMk id="7" creationId="{72BA31FA-80E3-4C33-A1CF-A22432CD1A18}"/>
          </ac:spMkLst>
        </pc:spChg>
        <pc:picChg chg="add mod">
          <ac:chgData name="VŨ NGỌC QUANG" userId="23fcd8bb9e19aa0b" providerId="LiveId" clId="{2F066514-D28E-4911-B7D4-CDBC4F12AC83}" dt="2021-09-11T14:09:58.579" v="15937" actId="208"/>
          <ac:picMkLst>
            <pc:docMk/>
            <pc:sldMk cId="3026404086" sldId="294"/>
            <ac:picMk id="4" creationId="{2B52BD9D-A541-4933-A810-123B7D86A6BA}"/>
          </ac:picMkLst>
        </pc:picChg>
        <pc:picChg chg="add mod">
          <ac:chgData name="VŨ NGỌC QUANG" userId="23fcd8bb9e19aa0b" providerId="LiveId" clId="{2F066514-D28E-4911-B7D4-CDBC4F12AC83}" dt="2021-08-02T13:45:20.614" v="10019" actId="1076"/>
          <ac:picMkLst>
            <pc:docMk/>
            <pc:sldMk cId="3026404086" sldId="294"/>
            <ac:picMk id="5" creationId="{B8DB744E-F624-4695-951D-EFCEF852E4F1}"/>
          </ac:picMkLst>
        </pc:picChg>
      </pc:sldChg>
      <pc:sldChg chg="addSp delSp modSp new mod modAnim">
        <pc:chgData name="VŨ NGỌC QUANG" userId="23fcd8bb9e19aa0b" providerId="LiveId" clId="{2F066514-D28E-4911-B7D4-CDBC4F12AC83}" dt="2021-08-02T13:48:50.937" v="10104"/>
        <pc:sldMkLst>
          <pc:docMk/>
          <pc:sldMk cId="4168251382" sldId="295"/>
        </pc:sldMkLst>
        <pc:spChg chg="del">
          <ac:chgData name="VŨ NGỌC QUANG" userId="23fcd8bb9e19aa0b" providerId="LiveId" clId="{2F066514-D28E-4911-B7D4-CDBC4F12AC83}" dt="2021-08-02T13:42:07.301" v="9956"/>
          <ac:spMkLst>
            <pc:docMk/>
            <pc:sldMk cId="4168251382" sldId="295"/>
            <ac:spMk id="3" creationId="{8DBDB2EE-99CD-4F3F-A512-789784DE03F9}"/>
          </ac:spMkLst>
        </pc:spChg>
        <pc:spChg chg="add mod">
          <ac:chgData name="VŨ NGỌC QUANG" userId="23fcd8bb9e19aa0b" providerId="LiveId" clId="{2F066514-D28E-4911-B7D4-CDBC4F12AC83}" dt="2021-08-02T13:46:30.127" v="10030" actId="1076"/>
          <ac:spMkLst>
            <pc:docMk/>
            <pc:sldMk cId="4168251382" sldId="295"/>
            <ac:spMk id="6" creationId="{6E523E35-6053-4435-8F09-E8245ED3B5F3}"/>
          </ac:spMkLst>
        </pc:spChg>
        <pc:spChg chg="add mod">
          <ac:chgData name="VŨ NGỌC QUANG" userId="23fcd8bb9e19aa0b" providerId="LiveId" clId="{2F066514-D28E-4911-B7D4-CDBC4F12AC83}" dt="2021-08-02T13:47:06.999" v="10063" actId="207"/>
          <ac:spMkLst>
            <pc:docMk/>
            <pc:sldMk cId="4168251382" sldId="295"/>
            <ac:spMk id="7" creationId="{9D91245F-6C18-4189-AACD-42E7874DD6F0}"/>
          </ac:spMkLst>
        </pc:spChg>
        <pc:picChg chg="add mod">
          <ac:chgData name="VŨ NGỌC QUANG" userId="23fcd8bb9e19aa0b" providerId="LiveId" clId="{2F066514-D28E-4911-B7D4-CDBC4F12AC83}" dt="2021-08-02T13:45:57.142" v="10023" actId="1076"/>
          <ac:picMkLst>
            <pc:docMk/>
            <pc:sldMk cId="4168251382" sldId="295"/>
            <ac:picMk id="4" creationId="{DDF0C74A-CBBC-48C2-B664-DBBF0B4A7980}"/>
          </ac:picMkLst>
        </pc:picChg>
        <pc:picChg chg="add mod">
          <ac:chgData name="VŨ NGỌC QUANG" userId="23fcd8bb9e19aa0b" providerId="LiveId" clId="{2F066514-D28E-4911-B7D4-CDBC4F12AC83}" dt="2021-08-02T13:43:09.023" v="9968" actId="1076"/>
          <ac:picMkLst>
            <pc:docMk/>
            <pc:sldMk cId="4168251382" sldId="295"/>
            <ac:picMk id="5" creationId="{1E509F82-4DB9-448E-A130-127E6A8A6C76}"/>
          </ac:picMkLst>
        </pc:picChg>
      </pc:sldChg>
      <pc:sldChg chg="addSp delSp modSp new mod modAnim">
        <pc:chgData name="VŨ NGỌC QUANG" userId="23fcd8bb9e19aa0b" providerId="LiveId" clId="{2F066514-D28E-4911-B7D4-CDBC4F12AC83}" dt="2021-08-02T13:48:55.894" v="10105"/>
        <pc:sldMkLst>
          <pc:docMk/>
          <pc:sldMk cId="733155711" sldId="296"/>
        </pc:sldMkLst>
        <pc:spChg chg="del">
          <ac:chgData name="VŨ NGỌC QUANG" userId="23fcd8bb9e19aa0b" providerId="LiveId" clId="{2F066514-D28E-4911-B7D4-CDBC4F12AC83}" dt="2021-08-02T13:42:21.093" v="9959"/>
          <ac:spMkLst>
            <pc:docMk/>
            <pc:sldMk cId="733155711" sldId="296"/>
            <ac:spMk id="3" creationId="{E08A73B6-CF56-4EF4-859F-B10B9BF3A06A}"/>
          </ac:spMkLst>
        </pc:spChg>
        <pc:spChg chg="add mod">
          <ac:chgData name="VŨ NGỌC QUANG" userId="23fcd8bb9e19aa0b" providerId="LiveId" clId="{2F066514-D28E-4911-B7D4-CDBC4F12AC83}" dt="2021-08-02T13:47:50.186" v="10095" actId="207"/>
          <ac:spMkLst>
            <pc:docMk/>
            <pc:sldMk cId="733155711" sldId="296"/>
            <ac:spMk id="6" creationId="{8747B4AE-897E-4BAC-8DF7-AFB1F3BAAD2E}"/>
          </ac:spMkLst>
        </pc:spChg>
        <pc:spChg chg="add mod">
          <ac:chgData name="VŨ NGỌC QUANG" userId="23fcd8bb9e19aa0b" providerId="LiveId" clId="{2F066514-D28E-4911-B7D4-CDBC4F12AC83}" dt="2021-08-02T13:48:17.554" v="10103" actId="1076"/>
          <ac:spMkLst>
            <pc:docMk/>
            <pc:sldMk cId="733155711" sldId="296"/>
            <ac:spMk id="7" creationId="{A57D5D16-7ADF-407B-8AC3-268BB6609C85}"/>
          </ac:spMkLst>
        </pc:spChg>
        <pc:picChg chg="add mod">
          <ac:chgData name="VŨ NGỌC QUANG" userId="23fcd8bb9e19aa0b" providerId="LiveId" clId="{2F066514-D28E-4911-B7D4-CDBC4F12AC83}" dt="2021-08-02T13:47:54.072" v="10096" actId="14100"/>
          <ac:picMkLst>
            <pc:docMk/>
            <pc:sldMk cId="733155711" sldId="296"/>
            <ac:picMk id="4" creationId="{BB57426D-5541-4110-92D6-6D1B1D4343B7}"/>
          </ac:picMkLst>
        </pc:picChg>
        <pc:picChg chg="add mod">
          <ac:chgData name="VŨ NGỌC QUANG" userId="23fcd8bb9e19aa0b" providerId="LiveId" clId="{2F066514-D28E-4911-B7D4-CDBC4F12AC83}" dt="2021-08-02T13:43:14.465" v="9970" actId="1076"/>
          <ac:picMkLst>
            <pc:docMk/>
            <pc:sldMk cId="733155711" sldId="296"/>
            <ac:picMk id="5" creationId="{8A9AD7D3-3281-409A-BBC4-3C41B75F4E35}"/>
          </ac:picMkLst>
        </pc:picChg>
      </pc:sldChg>
      <pc:sldChg chg="addSp delSp modSp new mod addAnim delAnim modAnim">
        <pc:chgData name="VŨ NGỌC QUANG" userId="23fcd8bb9e19aa0b" providerId="LiveId" clId="{2F066514-D28E-4911-B7D4-CDBC4F12AC83}" dt="2021-08-15T13:02:02.254" v="15499" actId="20577"/>
        <pc:sldMkLst>
          <pc:docMk/>
          <pc:sldMk cId="2367979100" sldId="297"/>
        </pc:sldMkLst>
        <pc:spChg chg="del">
          <ac:chgData name="VŨ NGỌC QUANG" userId="23fcd8bb9e19aa0b" providerId="LiveId" clId="{2F066514-D28E-4911-B7D4-CDBC4F12AC83}" dt="2021-08-02T14:03:28.727" v="10484" actId="21"/>
          <ac:spMkLst>
            <pc:docMk/>
            <pc:sldMk cId="2367979100" sldId="297"/>
            <ac:spMk id="2" creationId="{BFC06CE0-CAEB-4C6E-9DD1-C1B0844E01B8}"/>
          </ac:spMkLst>
        </pc:spChg>
        <pc:spChg chg="mod">
          <ac:chgData name="VŨ NGỌC QUANG" userId="23fcd8bb9e19aa0b" providerId="LiveId" clId="{2F066514-D28E-4911-B7D4-CDBC4F12AC83}" dt="2021-08-15T13:02:02.254" v="15499" actId="20577"/>
          <ac:spMkLst>
            <pc:docMk/>
            <pc:sldMk cId="2367979100" sldId="297"/>
            <ac:spMk id="3" creationId="{D9B84854-4A37-41CA-B61C-73FF00AA9437}"/>
          </ac:spMkLst>
        </pc:spChg>
        <pc:spChg chg="add del mod">
          <ac:chgData name="VŨ NGỌC QUANG" userId="23fcd8bb9e19aa0b" providerId="LiveId" clId="{2F066514-D28E-4911-B7D4-CDBC4F12AC83}" dt="2021-08-02T14:31:26.318" v="11677" actId="1076"/>
          <ac:spMkLst>
            <pc:docMk/>
            <pc:sldMk cId="2367979100" sldId="297"/>
            <ac:spMk id="4" creationId="{5FFEE597-5BCA-49B4-8A65-1530BD7FD111}"/>
          </ac:spMkLst>
        </pc:spChg>
      </pc:sldChg>
      <pc:sldChg chg="modSp new del mod">
        <pc:chgData name="VŨ NGỌC QUANG" userId="23fcd8bb9e19aa0b" providerId="LiveId" clId="{2F066514-D28E-4911-B7D4-CDBC4F12AC83}" dt="2021-08-02T14:02:40.832" v="10469" actId="2696"/>
        <pc:sldMkLst>
          <pc:docMk/>
          <pc:sldMk cId="2766336556" sldId="298"/>
        </pc:sldMkLst>
        <pc:spChg chg="mod">
          <ac:chgData name="VŨ NGỌC QUANG" userId="23fcd8bb9e19aa0b" providerId="LiveId" clId="{2F066514-D28E-4911-B7D4-CDBC4F12AC83}" dt="2021-08-02T13:55:12.617" v="10317" actId="20577"/>
          <ac:spMkLst>
            <pc:docMk/>
            <pc:sldMk cId="2766336556" sldId="298"/>
            <ac:spMk id="3" creationId="{7A3A35E0-BF07-4DC4-BAB0-5611B16A4B98}"/>
          </ac:spMkLst>
        </pc:spChg>
      </pc:sldChg>
      <pc:sldChg chg="addSp delSp modSp new mod">
        <pc:chgData name="VŨ NGỌC QUANG" userId="23fcd8bb9e19aa0b" providerId="LiveId" clId="{2F066514-D28E-4911-B7D4-CDBC4F12AC83}" dt="2021-08-02T14:47:33.135" v="11873" actId="1076"/>
        <pc:sldMkLst>
          <pc:docMk/>
          <pc:sldMk cId="3083452743" sldId="298"/>
        </pc:sldMkLst>
        <pc:spChg chg="mod">
          <ac:chgData name="VŨ NGỌC QUANG" userId="23fcd8bb9e19aa0b" providerId="LiveId" clId="{2F066514-D28E-4911-B7D4-CDBC4F12AC83}" dt="2021-08-02T14:23:46.805" v="11443" actId="1076"/>
          <ac:spMkLst>
            <pc:docMk/>
            <pc:sldMk cId="3083452743" sldId="298"/>
            <ac:spMk id="2" creationId="{AB1C72BB-6454-42DF-814D-BB84929D0E5D}"/>
          </ac:spMkLst>
        </pc:spChg>
        <pc:spChg chg="del">
          <ac:chgData name="VŨ NGỌC QUANG" userId="23fcd8bb9e19aa0b" providerId="LiveId" clId="{2F066514-D28E-4911-B7D4-CDBC4F12AC83}" dt="2021-08-02T14:39:21.647" v="11680"/>
          <ac:spMkLst>
            <pc:docMk/>
            <pc:sldMk cId="3083452743" sldId="298"/>
            <ac:spMk id="3" creationId="{8CB6F713-8C4A-4695-9D63-07445B95695A}"/>
          </ac:spMkLst>
        </pc:spChg>
        <pc:spChg chg="add mod">
          <ac:chgData name="VŨ NGỌC QUANG" userId="23fcd8bb9e19aa0b" providerId="LiveId" clId="{2F066514-D28E-4911-B7D4-CDBC4F12AC83}" dt="2021-08-02T14:47:33.135" v="11873" actId="1076"/>
          <ac:spMkLst>
            <pc:docMk/>
            <pc:sldMk cId="3083452743" sldId="298"/>
            <ac:spMk id="6" creationId="{D4CD2086-E63C-427F-A4B6-7C31EE31A68C}"/>
          </ac:spMkLst>
        </pc:spChg>
        <pc:picChg chg="add mod ord">
          <ac:chgData name="VŨ NGỌC QUANG" userId="23fcd8bb9e19aa0b" providerId="LiveId" clId="{2F066514-D28E-4911-B7D4-CDBC4F12AC83}" dt="2021-08-02T14:45:22.263" v="11730" actId="1076"/>
          <ac:picMkLst>
            <pc:docMk/>
            <pc:sldMk cId="3083452743" sldId="298"/>
            <ac:picMk id="5" creationId="{C8CECA78-B79B-4169-8B63-C699FC3F2048}"/>
          </ac:picMkLst>
        </pc:picChg>
      </pc:sldChg>
      <pc:sldChg chg="new del">
        <pc:chgData name="VŨ NGỌC QUANG" userId="23fcd8bb9e19aa0b" providerId="LiveId" clId="{2F066514-D28E-4911-B7D4-CDBC4F12AC83}" dt="2021-08-02T14:45:18.239" v="11729" actId="2696"/>
        <pc:sldMkLst>
          <pc:docMk/>
          <pc:sldMk cId="362000106" sldId="299"/>
        </pc:sldMkLst>
      </pc:sldChg>
      <pc:sldChg chg="addSp delSp modSp new mod setBg modAnim">
        <pc:chgData name="VŨ NGỌC QUANG" userId="23fcd8bb9e19aa0b" providerId="LiveId" clId="{2F066514-D28E-4911-B7D4-CDBC4F12AC83}" dt="2021-08-02T14:44:59.076" v="11728"/>
        <pc:sldMkLst>
          <pc:docMk/>
          <pc:sldMk cId="3911655154" sldId="300"/>
        </pc:sldMkLst>
        <pc:spChg chg="add del mod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2" creationId="{E31FF6FE-6FB6-435E-BD2E-CBEAFA6686DB}"/>
          </ac:spMkLst>
        </pc:spChg>
        <pc:spChg chg="del">
          <ac:chgData name="VŨ NGỌC QUANG" userId="23fcd8bb9e19aa0b" providerId="LiveId" clId="{2F066514-D28E-4911-B7D4-CDBC4F12AC83}" dt="2021-08-02T14:40:13.384" v="11686"/>
          <ac:spMkLst>
            <pc:docMk/>
            <pc:sldMk cId="3911655154" sldId="300"/>
            <ac:spMk id="3" creationId="{374366F7-57D9-476C-9277-11A31A625EF3}"/>
          </ac:spMkLst>
        </pc:spChg>
        <pc:spChg chg="add del">
          <ac:chgData name="VŨ NGỌC QUANG" userId="23fcd8bb9e19aa0b" providerId="LiveId" clId="{2F066514-D28E-4911-B7D4-CDBC4F12AC83}" dt="2021-08-02T14:40:54.813" v="11699" actId="26606"/>
          <ac:spMkLst>
            <pc:docMk/>
            <pc:sldMk cId="3911655154" sldId="300"/>
            <ac:spMk id="7" creationId="{A8908DB7-C3A6-4FCB-9820-CEE02B398C4A}"/>
          </ac:spMkLst>
        </pc:spChg>
        <pc:spChg chg="add del">
          <ac:chgData name="VŨ NGỌC QUANG" userId="23fcd8bb9e19aa0b" providerId="LiveId" clId="{2F066514-D28E-4911-B7D4-CDBC4F12AC83}" dt="2021-08-02T14:40:54.813" v="11699" actId="26606"/>
          <ac:spMkLst>
            <pc:docMk/>
            <pc:sldMk cId="3911655154" sldId="300"/>
            <ac:spMk id="8" creationId="{535742DD-1B16-4E9D-B715-0D74B4574A68}"/>
          </ac:spMkLst>
        </pc:spChg>
        <pc:spChg chg="add del">
          <ac:chgData name="VŨ NGỌC QUANG" userId="23fcd8bb9e19aa0b" providerId="LiveId" clId="{2F066514-D28E-4911-B7D4-CDBC4F12AC83}" dt="2021-08-02T14:40:39.756" v="11695" actId="26606"/>
          <ac:spMkLst>
            <pc:docMk/>
            <pc:sldMk cId="3911655154" sldId="300"/>
            <ac:spMk id="9" creationId="{35AACA07-CB1D-40BA-A96E-A5107C93F0B9}"/>
          </ac:spMkLst>
        </pc:spChg>
        <pc:spChg chg="add del mod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10" creationId="{A6680771-5A28-4F73-8237-2EDCC16B1767}"/>
          </ac:spMkLst>
        </pc:spChg>
        <pc:spChg chg="add del">
          <ac:chgData name="VŨ NGỌC QUANG" userId="23fcd8bb9e19aa0b" providerId="LiveId" clId="{2F066514-D28E-4911-B7D4-CDBC4F12AC83}" dt="2021-08-02T14:40:39.756" v="11695" actId="26606"/>
          <ac:spMkLst>
            <pc:docMk/>
            <pc:sldMk cId="3911655154" sldId="300"/>
            <ac:spMk id="12" creationId="{2B97F24A-32CE-4C1C-A50D-3016B394DCFB}"/>
          </ac:spMkLst>
        </pc:spChg>
        <pc:spChg chg="add del">
          <ac:chgData name="VŨ NGỌC QUANG" userId="23fcd8bb9e19aa0b" providerId="LiveId" clId="{2F066514-D28E-4911-B7D4-CDBC4F12AC83}" dt="2021-08-02T14:40:39.756" v="11695" actId="26606"/>
          <ac:spMkLst>
            <pc:docMk/>
            <pc:sldMk cId="3911655154" sldId="300"/>
            <ac:spMk id="14" creationId="{CD8B4F24-440B-49E9-B85D-733523DC064B}"/>
          </ac:spMkLst>
        </pc:spChg>
        <pc:spChg chg="add del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15" creationId="{7FEAE179-C525-48F3-AD47-0E9E2B6F2E2E}"/>
          </ac:spMkLst>
        </pc:spChg>
        <pc:spChg chg="add del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17" creationId="{95C8260E-968F-44E8-A823-ABB431311926}"/>
          </ac:spMkLst>
        </pc:spChg>
        <pc:spChg chg="add del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19" creationId="{2C1BBA94-3F40-40AA-8BB9-E69E25E537C1}"/>
          </ac:spMkLst>
        </pc:spChg>
        <pc:spChg chg="add del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21" creationId="{FE43805F-24A6-46A4-B19B-54F28347355C}"/>
          </ac:spMkLst>
        </pc:spChg>
        <pc:spChg chg="add del">
          <ac:chgData name="VŨ NGỌC QUANG" userId="23fcd8bb9e19aa0b" providerId="LiveId" clId="{2F066514-D28E-4911-B7D4-CDBC4F12AC83}" dt="2021-08-02T14:41:26.989" v="11702" actId="26606"/>
          <ac:spMkLst>
            <pc:docMk/>
            <pc:sldMk cId="3911655154" sldId="300"/>
            <ac:spMk id="26" creationId="{32BC26D8-82FB-445E-AA49-62A77D7C1EE0}"/>
          </ac:spMkLst>
        </pc:spChg>
        <pc:spChg chg="add del">
          <ac:chgData name="VŨ NGỌC QUANG" userId="23fcd8bb9e19aa0b" providerId="LiveId" clId="{2F066514-D28E-4911-B7D4-CDBC4F12AC83}" dt="2021-08-02T14:41:26.989" v="11702" actId="26606"/>
          <ac:spMkLst>
            <pc:docMk/>
            <pc:sldMk cId="3911655154" sldId="300"/>
            <ac:spMk id="28" creationId="{CB44330D-EA18-4254-AA95-EB49948539B8}"/>
          </ac:spMkLst>
        </pc:spChg>
        <pc:spChg chg="add del">
          <ac:chgData name="VŨ NGỌC QUANG" userId="23fcd8bb9e19aa0b" providerId="LiveId" clId="{2F066514-D28E-4911-B7D4-CDBC4F12AC83}" dt="2021-08-02T14:41:29.782" v="11704" actId="26606"/>
          <ac:spMkLst>
            <pc:docMk/>
            <pc:sldMk cId="3911655154" sldId="300"/>
            <ac:spMk id="30" creationId="{1C091803-41C2-48E0-9228-5148460C7479}"/>
          </ac:spMkLst>
        </pc:spChg>
        <pc:spChg chg="add del">
          <ac:chgData name="VŨ NGỌC QUANG" userId="23fcd8bb9e19aa0b" providerId="LiveId" clId="{2F066514-D28E-4911-B7D4-CDBC4F12AC83}" dt="2021-08-02T14:41:29.782" v="11704" actId="26606"/>
          <ac:spMkLst>
            <pc:docMk/>
            <pc:sldMk cId="3911655154" sldId="300"/>
            <ac:spMk id="31" creationId="{B775CD93-9DF2-48CB-9F57-1BCA9A46C7FA}"/>
          </ac:spMkLst>
        </pc:spChg>
        <pc:spChg chg="add del">
          <ac:chgData name="VŨ NGỌC QUANG" userId="23fcd8bb9e19aa0b" providerId="LiveId" clId="{2F066514-D28E-4911-B7D4-CDBC4F12AC83}" dt="2021-08-02T14:41:29.782" v="11704" actId="26606"/>
          <ac:spMkLst>
            <pc:docMk/>
            <pc:sldMk cId="3911655154" sldId="300"/>
            <ac:spMk id="32" creationId="{E31FF6FE-6FB6-435E-BD2E-CBEAFA6686DB}"/>
          </ac:spMkLst>
        </pc:spChg>
        <pc:spChg chg="add del">
          <ac:chgData name="VŨ NGỌC QUANG" userId="23fcd8bb9e19aa0b" providerId="LiveId" clId="{2F066514-D28E-4911-B7D4-CDBC4F12AC83}" dt="2021-08-02T14:41:29.782" v="11704" actId="26606"/>
          <ac:spMkLst>
            <pc:docMk/>
            <pc:sldMk cId="3911655154" sldId="300"/>
            <ac:spMk id="33" creationId="{6166C6D1-23AC-49C4-BA07-238E4E9F8CEB}"/>
          </ac:spMkLst>
        </pc:spChg>
        <pc:spChg chg="add del">
          <ac:chgData name="VŨ NGỌC QUANG" userId="23fcd8bb9e19aa0b" providerId="LiveId" clId="{2F066514-D28E-4911-B7D4-CDBC4F12AC83}" dt="2021-08-02T14:41:29.782" v="11704" actId="26606"/>
          <ac:spMkLst>
            <pc:docMk/>
            <pc:sldMk cId="3911655154" sldId="300"/>
            <ac:spMk id="34" creationId="{A6680771-5A28-4F73-8237-2EDCC16B1767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36" creationId="{19C9EAEA-39D0-4B0E-A0EB-51E7B26740B1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37" creationId="{201CC55D-ED54-4C5C-95E6-10947BD1103B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38" creationId="{E31FF6FE-6FB6-435E-BD2E-CBEAFA6686DB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41" creationId="{3873B707-463F-40B0-8227-E8CC6C67EB25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42" creationId="{A6680771-5A28-4F73-8237-2EDCC16B1767}"/>
          </ac:spMkLst>
        </pc:spChg>
        <pc:spChg chg="add del">
          <ac:chgData name="VŨ NGỌC QUANG" userId="23fcd8bb9e19aa0b" providerId="LiveId" clId="{2F066514-D28E-4911-B7D4-CDBC4F12AC83}" dt="2021-08-02T14:42:01.757" v="11706" actId="26606"/>
          <ac:spMkLst>
            <pc:docMk/>
            <pc:sldMk cId="3911655154" sldId="300"/>
            <ac:spMk id="43" creationId="{C13237C8-E62C-4F0D-A318-BD6FB6C2D138}"/>
          </ac:spMkLst>
        </pc:spChg>
        <pc:spChg chg="add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45" creationId="{FF9B822F-893E-44C8-963C-64F50ACECBB2}"/>
          </ac:spMkLst>
        </pc:spChg>
        <pc:spChg chg="add">
          <ac:chgData name="VŨ NGỌC QUANG" userId="23fcd8bb9e19aa0b" providerId="LiveId" clId="{2F066514-D28E-4911-B7D4-CDBC4F12AC83}" dt="2021-08-02T14:42:01.763" v="11707" actId="26606"/>
          <ac:spMkLst>
            <pc:docMk/>
            <pc:sldMk cId="3911655154" sldId="300"/>
            <ac:spMk id="46" creationId="{EBF87945-A001-489F-9D9B-7D9435F0B9CA}"/>
          </ac:spMkLst>
        </pc:spChg>
        <pc:spChg chg="add mod">
          <ac:chgData name="VŨ NGỌC QUANG" userId="23fcd8bb9e19aa0b" providerId="LiveId" clId="{2F066514-D28E-4911-B7D4-CDBC4F12AC83}" dt="2021-08-02T14:42:53.682" v="11717" actId="122"/>
          <ac:spMkLst>
            <pc:docMk/>
            <pc:sldMk cId="3911655154" sldId="300"/>
            <ac:spMk id="47" creationId="{E31FF6FE-6FB6-435E-BD2E-CBEAFA6686DB}"/>
          </ac:spMkLst>
        </pc:spChg>
        <pc:spChg chg="add mod">
          <ac:chgData name="VŨ NGỌC QUANG" userId="23fcd8bb9e19aa0b" providerId="LiveId" clId="{2F066514-D28E-4911-B7D4-CDBC4F12AC83}" dt="2021-08-02T14:44:34.954" v="11726" actId="12"/>
          <ac:spMkLst>
            <pc:docMk/>
            <pc:sldMk cId="3911655154" sldId="300"/>
            <ac:spMk id="48" creationId="{A6680771-5A28-4F73-8237-2EDCC16B1767}"/>
          </ac:spMkLst>
        </pc:spChg>
        <pc:grpChg chg="add del">
          <ac:chgData name="VŨ NGỌC QUANG" userId="23fcd8bb9e19aa0b" providerId="LiveId" clId="{2F066514-D28E-4911-B7D4-CDBC4F12AC83}" dt="2021-08-02T14:42:01.757" v="11706" actId="26606"/>
          <ac:grpSpMkLst>
            <pc:docMk/>
            <pc:sldMk cId="3911655154" sldId="300"/>
            <ac:grpSpMk id="39" creationId="{1DE889C7-FAD6-4397-98E2-05D503484459}"/>
          </ac:grpSpMkLst>
        </pc:grpChg>
        <pc:picChg chg="add mod ord">
          <ac:chgData name="VŨ NGỌC QUANG" userId="23fcd8bb9e19aa0b" providerId="LiveId" clId="{2F066514-D28E-4911-B7D4-CDBC4F12AC83}" dt="2021-08-02T14:43:03.804" v="11718" actId="14100"/>
          <ac:picMkLst>
            <pc:docMk/>
            <pc:sldMk cId="3911655154" sldId="300"/>
            <ac:picMk id="5" creationId="{C8A57EAB-D867-4BDA-8029-2508ADF3E680}"/>
          </ac:picMkLst>
        </pc:picChg>
      </pc:sldChg>
      <pc:sldChg chg="addSp delSp modSp new mod">
        <pc:chgData name="VŨ NGỌC QUANG" userId="23fcd8bb9e19aa0b" providerId="LiveId" clId="{2F066514-D28E-4911-B7D4-CDBC4F12AC83}" dt="2021-08-02T15:02:57.315" v="12224" actId="14100"/>
        <pc:sldMkLst>
          <pc:docMk/>
          <pc:sldMk cId="1650322053" sldId="301"/>
        </pc:sldMkLst>
        <pc:spChg chg="del">
          <ac:chgData name="VŨ NGỌC QUANG" userId="23fcd8bb9e19aa0b" providerId="LiveId" clId="{2F066514-D28E-4911-B7D4-CDBC4F12AC83}" dt="2021-08-02T15:00:12.227" v="11935" actId="21"/>
          <ac:spMkLst>
            <pc:docMk/>
            <pc:sldMk cId="1650322053" sldId="301"/>
            <ac:spMk id="2" creationId="{92447CC7-1064-474B-9878-5D3D1C4262C4}"/>
          </ac:spMkLst>
        </pc:spChg>
        <pc:spChg chg="del">
          <ac:chgData name="VŨ NGỌC QUANG" userId="23fcd8bb9e19aa0b" providerId="LiveId" clId="{2F066514-D28E-4911-B7D4-CDBC4F12AC83}" dt="2021-08-02T14:58:45.468" v="11876"/>
          <ac:spMkLst>
            <pc:docMk/>
            <pc:sldMk cId="1650322053" sldId="301"/>
            <ac:spMk id="3" creationId="{D4E89753-0C46-454B-87B9-BFF1A22AD799}"/>
          </ac:spMkLst>
        </pc:spChg>
        <pc:spChg chg="add mod">
          <ac:chgData name="VŨ NGỌC QUANG" userId="23fcd8bb9e19aa0b" providerId="LiveId" clId="{2F066514-D28E-4911-B7D4-CDBC4F12AC83}" dt="2021-08-02T14:59:57.502" v="11933" actId="208"/>
          <ac:spMkLst>
            <pc:docMk/>
            <pc:sldMk cId="1650322053" sldId="301"/>
            <ac:spMk id="6" creationId="{369170D5-F9AA-4147-B8D2-45E071746B49}"/>
          </ac:spMkLst>
        </pc:spChg>
        <pc:spChg chg="add mod">
          <ac:chgData name="VŨ NGỌC QUANG" userId="23fcd8bb9e19aa0b" providerId="LiveId" clId="{2F066514-D28E-4911-B7D4-CDBC4F12AC83}" dt="2021-08-02T15:02:57.315" v="12224" actId="14100"/>
          <ac:spMkLst>
            <pc:docMk/>
            <pc:sldMk cId="1650322053" sldId="301"/>
            <ac:spMk id="7" creationId="{A5CAD32A-394C-4358-9719-598A5C1AA1E7}"/>
          </ac:spMkLst>
        </pc:spChg>
        <pc:picChg chg="add mod ord">
          <ac:chgData name="VŨ NGỌC QUANG" userId="23fcd8bb9e19aa0b" providerId="LiveId" clId="{2F066514-D28E-4911-B7D4-CDBC4F12AC83}" dt="2021-08-02T15:00:08.985" v="11934" actId="14100"/>
          <ac:picMkLst>
            <pc:docMk/>
            <pc:sldMk cId="1650322053" sldId="301"/>
            <ac:picMk id="5" creationId="{D25A7B2C-3AE4-4547-9778-12DF5D49B9E8}"/>
          </ac:picMkLst>
        </pc:picChg>
      </pc:sldChg>
      <pc:sldChg chg="addSp delSp modSp new mod">
        <pc:chgData name="VŨ NGỌC QUANG" userId="23fcd8bb9e19aa0b" providerId="LiveId" clId="{2F066514-D28E-4911-B7D4-CDBC4F12AC83}" dt="2021-08-03T01:31:25.026" v="12400" actId="21"/>
        <pc:sldMkLst>
          <pc:docMk/>
          <pc:sldMk cId="1082758974" sldId="302"/>
        </pc:sldMkLst>
        <pc:spChg chg="del">
          <ac:chgData name="VŨ NGỌC QUANG" userId="23fcd8bb9e19aa0b" providerId="LiveId" clId="{2F066514-D28E-4911-B7D4-CDBC4F12AC83}" dt="2021-08-03T01:31:25.026" v="12400" actId="21"/>
          <ac:spMkLst>
            <pc:docMk/>
            <pc:sldMk cId="1082758974" sldId="302"/>
            <ac:spMk id="2" creationId="{05783355-1211-49C7-BA56-D4101594FB4B}"/>
          </ac:spMkLst>
        </pc:spChg>
        <pc:spChg chg="del">
          <ac:chgData name="VŨ NGỌC QUANG" userId="23fcd8bb9e19aa0b" providerId="LiveId" clId="{2F066514-D28E-4911-B7D4-CDBC4F12AC83}" dt="2021-08-02T15:07:15.333" v="12227"/>
          <ac:spMkLst>
            <pc:docMk/>
            <pc:sldMk cId="1082758974" sldId="302"/>
            <ac:spMk id="3" creationId="{98DD6B93-FED7-47B7-8D34-18D4D1ECEB29}"/>
          </ac:spMkLst>
        </pc:spChg>
        <pc:spChg chg="add mod">
          <ac:chgData name="VŨ NGỌC QUANG" userId="23fcd8bb9e19aa0b" providerId="LiveId" clId="{2F066514-D28E-4911-B7D4-CDBC4F12AC83}" dt="2021-08-02T15:08:37.770" v="12398" actId="1076"/>
          <ac:spMkLst>
            <pc:docMk/>
            <pc:sldMk cId="1082758974" sldId="302"/>
            <ac:spMk id="6" creationId="{285E5E7A-7A55-499A-8079-D926AC68E448}"/>
          </ac:spMkLst>
        </pc:spChg>
        <pc:picChg chg="add mod ord">
          <ac:chgData name="VŨ NGỌC QUANG" userId="23fcd8bb9e19aa0b" providerId="LiveId" clId="{2F066514-D28E-4911-B7D4-CDBC4F12AC83}" dt="2021-08-02T15:08:34.986" v="12397" actId="1076"/>
          <ac:picMkLst>
            <pc:docMk/>
            <pc:sldMk cId="1082758974" sldId="302"/>
            <ac:picMk id="5" creationId="{CB8FBF08-5628-4E63-9AF1-D58E401CC23E}"/>
          </ac:picMkLst>
        </pc:picChg>
      </pc:sldChg>
      <pc:sldChg chg="addSp delSp modSp new mod">
        <pc:chgData name="VŨ NGỌC QUANG" userId="23fcd8bb9e19aa0b" providerId="LiveId" clId="{2F066514-D28E-4911-B7D4-CDBC4F12AC83}" dt="2021-08-03T01:47:40.242" v="12779" actId="2711"/>
        <pc:sldMkLst>
          <pc:docMk/>
          <pc:sldMk cId="2737792479" sldId="303"/>
        </pc:sldMkLst>
        <pc:spChg chg="del">
          <ac:chgData name="VŨ NGỌC QUANG" userId="23fcd8bb9e19aa0b" providerId="LiveId" clId="{2F066514-D28E-4911-B7D4-CDBC4F12AC83}" dt="2021-08-03T01:39:10.794" v="12583" actId="21"/>
          <ac:spMkLst>
            <pc:docMk/>
            <pc:sldMk cId="2737792479" sldId="303"/>
            <ac:spMk id="2" creationId="{CEABA1B2-31B8-4EAF-BF62-F58F5C2168D7}"/>
          </ac:spMkLst>
        </pc:spChg>
        <pc:spChg chg="mod">
          <ac:chgData name="VŨ NGỌC QUANG" userId="23fcd8bb9e19aa0b" providerId="LiveId" clId="{2F066514-D28E-4911-B7D4-CDBC4F12AC83}" dt="2021-08-03T01:40:39.110" v="12655" actId="1076"/>
          <ac:spMkLst>
            <pc:docMk/>
            <pc:sldMk cId="2737792479" sldId="303"/>
            <ac:spMk id="3" creationId="{FDDDC383-104C-47C3-8A0B-E212BD72DCD5}"/>
          </ac:spMkLst>
        </pc:spChg>
        <pc:spChg chg="add mod">
          <ac:chgData name="VŨ NGỌC QUANG" userId="23fcd8bb9e19aa0b" providerId="LiveId" clId="{2F066514-D28E-4911-B7D4-CDBC4F12AC83}" dt="2021-08-03T01:40:29.268" v="12653" actId="1076"/>
          <ac:spMkLst>
            <pc:docMk/>
            <pc:sldMk cId="2737792479" sldId="303"/>
            <ac:spMk id="5" creationId="{8A1C9369-DBE2-4D80-B777-35B07781B09E}"/>
          </ac:spMkLst>
        </pc:spChg>
        <pc:spChg chg="add mod">
          <ac:chgData name="VŨ NGỌC QUANG" userId="23fcd8bb9e19aa0b" providerId="LiveId" clId="{2F066514-D28E-4911-B7D4-CDBC4F12AC83}" dt="2021-08-03T01:47:40.242" v="12779" actId="2711"/>
          <ac:spMkLst>
            <pc:docMk/>
            <pc:sldMk cId="2737792479" sldId="303"/>
            <ac:spMk id="6" creationId="{9D56037E-EF35-4B2C-AC80-295F9B921FA5}"/>
          </ac:spMkLst>
        </pc:spChg>
      </pc:sldChg>
      <pc:sldChg chg="addSp delSp modSp new mod">
        <pc:chgData name="VŨ NGỌC QUANG" userId="23fcd8bb9e19aa0b" providerId="LiveId" clId="{2F066514-D28E-4911-B7D4-CDBC4F12AC83}" dt="2021-08-03T01:33:40.270" v="12509" actId="1076"/>
        <pc:sldMkLst>
          <pc:docMk/>
          <pc:sldMk cId="3840568883" sldId="304"/>
        </pc:sldMkLst>
        <pc:spChg chg="del">
          <ac:chgData name="VŨ NGỌC QUANG" userId="23fcd8bb9e19aa0b" providerId="LiveId" clId="{2F066514-D28E-4911-B7D4-CDBC4F12AC83}" dt="2021-08-03T01:33:05.167" v="12407" actId="21"/>
          <ac:spMkLst>
            <pc:docMk/>
            <pc:sldMk cId="3840568883" sldId="304"/>
            <ac:spMk id="2" creationId="{3E4CC7C9-F135-46F5-B129-29BEA6BC1CF7}"/>
          </ac:spMkLst>
        </pc:spChg>
        <pc:spChg chg="del">
          <ac:chgData name="VŨ NGỌC QUANG" userId="23fcd8bb9e19aa0b" providerId="LiveId" clId="{2F066514-D28E-4911-B7D4-CDBC4F12AC83}" dt="2021-08-03T01:31:58.916" v="12402"/>
          <ac:spMkLst>
            <pc:docMk/>
            <pc:sldMk cId="3840568883" sldId="304"/>
            <ac:spMk id="3" creationId="{24D02A2D-CC86-4546-B63E-DAE4C2DF8A1A}"/>
          </ac:spMkLst>
        </pc:spChg>
        <pc:spChg chg="add del mod">
          <ac:chgData name="VŨ NGỌC QUANG" userId="23fcd8bb9e19aa0b" providerId="LiveId" clId="{2F066514-D28E-4911-B7D4-CDBC4F12AC83}" dt="2021-08-03T01:32:58.411" v="12406"/>
          <ac:spMkLst>
            <pc:docMk/>
            <pc:sldMk cId="3840568883" sldId="304"/>
            <ac:spMk id="5" creationId="{51D05455-04D0-4DCC-87BC-2DA7F418ADB3}"/>
          </ac:spMkLst>
        </pc:spChg>
        <pc:spChg chg="add mod">
          <ac:chgData name="VŨ NGỌC QUANG" userId="23fcd8bb9e19aa0b" providerId="LiveId" clId="{2F066514-D28E-4911-B7D4-CDBC4F12AC83}" dt="2021-08-03T01:33:40.270" v="12509" actId="1076"/>
          <ac:spMkLst>
            <pc:docMk/>
            <pc:sldMk cId="3840568883" sldId="304"/>
            <ac:spMk id="6" creationId="{D327030B-B364-4053-A56A-57CC0E562AF0}"/>
          </ac:spMkLst>
        </pc:spChg>
        <pc:picChg chg="add mod">
          <ac:chgData name="VŨ NGỌC QUANG" userId="23fcd8bb9e19aa0b" providerId="LiveId" clId="{2F066514-D28E-4911-B7D4-CDBC4F12AC83}" dt="2021-08-03T01:32:01.717" v="12403" actId="1076"/>
          <ac:picMkLst>
            <pc:docMk/>
            <pc:sldMk cId="3840568883" sldId="304"/>
            <ac:picMk id="4" creationId="{94DFDDC3-41FA-4528-AEFC-29436E8FE699}"/>
          </ac:picMkLst>
        </pc:picChg>
      </pc:sldChg>
      <pc:sldChg chg="addSp delSp modSp new mod">
        <pc:chgData name="VŨ NGỌC QUANG" userId="23fcd8bb9e19aa0b" providerId="LiveId" clId="{2F066514-D28E-4911-B7D4-CDBC4F12AC83}" dt="2021-08-03T01:38:32.268" v="12579" actId="1076"/>
        <pc:sldMkLst>
          <pc:docMk/>
          <pc:sldMk cId="2776358728" sldId="305"/>
        </pc:sldMkLst>
        <pc:spChg chg="del">
          <ac:chgData name="VŨ NGỌC QUANG" userId="23fcd8bb9e19aa0b" providerId="LiveId" clId="{2F066514-D28E-4911-B7D4-CDBC4F12AC83}" dt="2021-08-03T01:34:28.744" v="12513" actId="21"/>
          <ac:spMkLst>
            <pc:docMk/>
            <pc:sldMk cId="2776358728" sldId="305"/>
            <ac:spMk id="2" creationId="{E991EB52-1653-4634-BA7C-97E4E5CBA64C}"/>
          </ac:spMkLst>
        </pc:spChg>
        <pc:spChg chg="del">
          <ac:chgData name="VŨ NGỌC QUANG" userId="23fcd8bb9e19aa0b" providerId="LiveId" clId="{2F066514-D28E-4911-B7D4-CDBC4F12AC83}" dt="2021-08-03T01:34:26.264" v="12512" actId="21"/>
          <ac:spMkLst>
            <pc:docMk/>
            <pc:sldMk cId="2776358728" sldId="305"/>
            <ac:spMk id="3" creationId="{0EFA2B41-A695-496C-9FE1-E3CD1204D76C}"/>
          </ac:spMkLst>
        </pc:spChg>
        <pc:spChg chg="add mod">
          <ac:chgData name="VŨ NGỌC QUANG" userId="23fcd8bb9e19aa0b" providerId="LiveId" clId="{2F066514-D28E-4911-B7D4-CDBC4F12AC83}" dt="2021-08-03T01:34:33.764" v="12515" actId="1076"/>
          <ac:spMkLst>
            <pc:docMk/>
            <pc:sldMk cId="2776358728" sldId="305"/>
            <ac:spMk id="5" creationId="{12C144C5-90BA-42FE-AACD-73328DB02E2B}"/>
          </ac:spMkLst>
        </pc:spChg>
        <pc:spChg chg="add mod">
          <ac:chgData name="VŨ NGỌC QUANG" userId="23fcd8bb9e19aa0b" providerId="LiveId" clId="{2F066514-D28E-4911-B7D4-CDBC4F12AC83}" dt="2021-08-03T01:38:32.268" v="12579" actId="1076"/>
          <ac:spMkLst>
            <pc:docMk/>
            <pc:sldMk cId="2776358728" sldId="305"/>
            <ac:spMk id="6" creationId="{00CB4A39-812D-457E-A328-E673DDB978E9}"/>
          </ac:spMkLst>
        </pc:spChg>
        <pc:picChg chg="add mod">
          <ac:chgData name="VŨ NGỌC QUANG" userId="23fcd8bb9e19aa0b" providerId="LiveId" clId="{2F066514-D28E-4911-B7D4-CDBC4F12AC83}" dt="2021-08-03T01:34:42.451" v="12518" actId="1076"/>
          <ac:picMkLst>
            <pc:docMk/>
            <pc:sldMk cId="2776358728" sldId="305"/>
            <ac:picMk id="4" creationId="{891D8C04-79B1-4571-92E9-6CE28309CB99}"/>
          </ac:picMkLst>
        </pc:picChg>
      </pc:sldChg>
      <pc:sldChg chg="addSp delSp modSp new mod">
        <pc:chgData name="VŨ NGỌC QUANG" userId="23fcd8bb9e19aa0b" providerId="LiveId" clId="{2F066514-D28E-4911-B7D4-CDBC4F12AC83}" dt="2021-08-03T01:48:02.449" v="12782" actId="20577"/>
        <pc:sldMkLst>
          <pc:docMk/>
          <pc:sldMk cId="456241880" sldId="306"/>
        </pc:sldMkLst>
        <pc:spChg chg="del">
          <ac:chgData name="VŨ NGỌC QUANG" userId="23fcd8bb9e19aa0b" providerId="LiveId" clId="{2F066514-D28E-4911-B7D4-CDBC4F12AC83}" dt="2021-08-03T01:41:08.049" v="12657"/>
          <ac:spMkLst>
            <pc:docMk/>
            <pc:sldMk cId="456241880" sldId="306"/>
            <ac:spMk id="3" creationId="{51B4B293-6972-415F-B499-0D7552A2161B}"/>
          </ac:spMkLst>
        </pc:spChg>
        <pc:spChg chg="add mod">
          <ac:chgData name="VŨ NGỌC QUANG" userId="23fcd8bb9e19aa0b" providerId="LiveId" clId="{2F066514-D28E-4911-B7D4-CDBC4F12AC83}" dt="2021-08-03T01:41:55.724" v="12711" actId="14100"/>
          <ac:spMkLst>
            <pc:docMk/>
            <pc:sldMk cId="456241880" sldId="306"/>
            <ac:spMk id="5" creationId="{796A25B0-0CF2-4940-A597-6D07A5919461}"/>
          </ac:spMkLst>
        </pc:spChg>
        <pc:spChg chg="add mod">
          <ac:chgData name="VŨ NGỌC QUANG" userId="23fcd8bb9e19aa0b" providerId="LiveId" clId="{2F066514-D28E-4911-B7D4-CDBC4F12AC83}" dt="2021-08-03T01:48:02.449" v="12782" actId="20577"/>
          <ac:spMkLst>
            <pc:docMk/>
            <pc:sldMk cId="456241880" sldId="306"/>
            <ac:spMk id="7" creationId="{113C3D8E-2C74-4435-8805-4F6DDA70D541}"/>
          </ac:spMkLst>
        </pc:spChg>
        <pc:picChg chg="add mod">
          <ac:chgData name="VŨ NGỌC QUANG" userId="23fcd8bb9e19aa0b" providerId="LiveId" clId="{2F066514-D28E-4911-B7D4-CDBC4F12AC83}" dt="2021-08-03T01:41:15.796" v="12662" actId="1076"/>
          <ac:picMkLst>
            <pc:docMk/>
            <pc:sldMk cId="456241880" sldId="306"/>
            <ac:picMk id="4" creationId="{FAAC6E33-3B58-4BE7-A86D-7EBFCFCF7D35}"/>
          </ac:picMkLst>
        </pc:picChg>
      </pc:sldChg>
      <pc:sldChg chg="delSp modSp new mod">
        <pc:chgData name="VŨ NGỌC QUANG" userId="23fcd8bb9e19aa0b" providerId="LiveId" clId="{2F066514-D28E-4911-B7D4-CDBC4F12AC83}" dt="2021-08-03T01:47:23.020" v="12778" actId="14100"/>
        <pc:sldMkLst>
          <pc:docMk/>
          <pc:sldMk cId="2861885166" sldId="307"/>
        </pc:sldMkLst>
        <pc:spChg chg="del">
          <ac:chgData name="VŨ NGỌC QUANG" userId="23fcd8bb9e19aa0b" providerId="LiveId" clId="{2F066514-D28E-4911-B7D4-CDBC4F12AC83}" dt="2021-08-03T01:47:02.554" v="12768" actId="21"/>
          <ac:spMkLst>
            <pc:docMk/>
            <pc:sldMk cId="2861885166" sldId="307"/>
            <ac:spMk id="2" creationId="{77591B8C-CDE0-4761-944B-90D98FDEEBD2}"/>
          </ac:spMkLst>
        </pc:spChg>
        <pc:spChg chg="mod">
          <ac:chgData name="VŨ NGỌC QUANG" userId="23fcd8bb9e19aa0b" providerId="LiveId" clId="{2F066514-D28E-4911-B7D4-CDBC4F12AC83}" dt="2021-08-03T01:47:23.020" v="12778" actId="14100"/>
          <ac:spMkLst>
            <pc:docMk/>
            <pc:sldMk cId="2861885166" sldId="307"/>
            <ac:spMk id="3" creationId="{BE527AB7-7C62-41CC-8E5D-7CD1BF3F0994}"/>
          </ac:spMkLst>
        </pc:spChg>
      </pc:sldChg>
      <pc:sldChg chg="addSp delSp modSp new mod setBg modAnim">
        <pc:chgData name="VŨ NGỌC QUANG" userId="23fcd8bb9e19aa0b" providerId="LiveId" clId="{2F066514-D28E-4911-B7D4-CDBC4F12AC83}" dt="2021-08-03T02:13:03.348" v="13135"/>
        <pc:sldMkLst>
          <pc:docMk/>
          <pc:sldMk cId="2009203314" sldId="308"/>
        </pc:sldMkLst>
        <pc:spChg chg="del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2" creationId="{EF0523EC-F88D-4AA3-B1D8-3DBAE6448D0D}"/>
          </ac:spMkLst>
        </pc:spChg>
        <pc:spChg chg="del">
          <ac:chgData name="VŨ NGỌC QUANG" userId="23fcd8bb9e19aa0b" providerId="LiveId" clId="{2F066514-D28E-4911-B7D4-CDBC4F12AC83}" dt="2021-08-03T01:50:14.506" v="12784"/>
          <ac:spMkLst>
            <pc:docMk/>
            <pc:sldMk cId="2009203314" sldId="308"/>
            <ac:spMk id="3" creationId="{D9EF7D52-2C2B-493A-B383-EA16094435B3}"/>
          </ac:spMkLst>
        </pc:spChg>
        <pc:spChg chg="add del mod">
          <ac:chgData name="VŨ NGỌC QUANG" userId="23fcd8bb9e19aa0b" providerId="LiveId" clId="{2F066514-D28E-4911-B7D4-CDBC4F12AC83}" dt="2021-08-03T01:53:26.275" v="12792" actId="21"/>
          <ac:spMkLst>
            <pc:docMk/>
            <pc:sldMk cId="2009203314" sldId="308"/>
            <ac:spMk id="7" creationId="{16FA9EE3-D21C-408C-8E43-AA2AD82A77D1}"/>
          </ac:spMkLst>
        </pc:spChg>
        <pc:spChg chg="add mod">
          <ac:chgData name="VŨ NGỌC QUANG" userId="23fcd8bb9e19aa0b" providerId="LiveId" clId="{2F066514-D28E-4911-B7D4-CDBC4F12AC83}" dt="2021-08-03T02:10:35.281" v="13120" actId="122"/>
          <ac:spMkLst>
            <pc:docMk/>
            <pc:sldMk cId="2009203314" sldId="308"/>
            <ac:spMk id="8" creationId="{782086FA-43CE-4E9F-B21E-C460C231BC90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9" creationId="{F3060C83-F051-4F0E-ABAD-AA0DFC48B218}"/>
          </ac:spMkLst>
        </pc:spChg>
        <pc:spChg chg="add mod">
          <ac:chgData name="VŨ NGỌC QUANG" userId="23fcd8bb9e19aa0b" providerId="LiveId" clId="{2F066514-D28E-4911-B7D4-CDBC4F12AC83}" dt="2021-08-03T02:07:13.776" v="13085" actId="122"/>
          <ac:spMkLst>
            <pc:docMk/>
            <pc:sldMk cId="2009203314" sldId="308"/>
            <ac:spMk id="10" creationId="{DB56CA31-863A-4061-B558-ED698B3772C4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11" creationId="{83C98ABE-055B-441F-B07E-44F97F083C39}"/>
          </ac:spMkLst>
        </pc:spChg>
        <pc:spChg chg="add mod">
          <ac:chgData name="VŨ NGỌC QUANG" userId="23fcd8bb9e19aa0b" providerId="LiveId" clId="{2F066514-D28E-4911-B7D4-CDBC4F12AC83}" dt="2021-08-03T02:07:18.597" v="13086" actId="1076"/>
          <ac:spMkLst>
            <pc:docMk/>
            <pc:sldMk cId="2009203314" sldId="308"/>
            <ac:spMk id="12" creationId="{ED0663A8-6405-4647-9A72-298E1F112FAC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13" creationId="{29FDB030-9B49-4CED-8CCD-4D99382388AC}"/>
          </ac:spMkLst>
        </pc:spChg>
        <pc:spChg chg="add mod">
          <ac:chgData name="VŨ NGỌC QUANG" userId="23fcd8bb9e19aa0b" providerId="LiveId" clId="{2F066514-D28E-4911-B7D4-CDBC4F12AC83}" dt="2021-08-03T02:12:25.144" v="13126" actId="122"/>
          <ac:spMkLst>
            <pc:docMk/>
            <pc:sldMk cId="2009203314" sldId="308"/>
            <ac:spMk id="14" creationId="{E970C299-6DE1-4ABE-B6FA-A7AA7CBD9E19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15" creationId="{3783CA14-24A1-485C-8B30-D6A5D87987AD}"/>
          </ac:spMkLst>
        </pc:spChg>
        <pc:spChg chg="add mod">
          <ac:chgData name="VŨ NGỌC QUANG" userId="23fcd8bb9e19aa0b" providerId="LiveId" clId="{2F066514-D28E-4911-B7D4-CDBC4F12AC83}" dt="2021-08-03T02:10:31.456" v="13119" actId="122"/>
          <ac:spMkLst>
            <pc:docMk/>
            <pc:sldMk cId="2009203314" sldId="308"/>
            <ac:spMk id="16" creationId="{C0C44064-939A-4AE5-9DA6-8C938E26E82B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17" creationId="{9A97C86A-04D6-40F7-AE84-31AB43E6A846}"/>
          </ac:spMkLst>
        </pc:spChg>
        <pc:spChg chg="add mod">
          <ac:chgData name="VŨ NGỌC QUANG" userId="23fcd8bb9e19aa0b" providerId="LiveId" clId="{2F066514-D28E-4911-B7D4-CDBC4F12AC83}" dt="2021-08-03T02:12:30.382" v="13127" actId="1076"/>
          <ac:spMkLst>
            <pc:docMk/>
            <pc:sldMk cId="2009203314" sldId="308"/>
            <ac:spMk id="18" creationId="{9668E2E0-AF7A-4132-9177-194D94AD07C6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19" creationId="{FF9F2414-84E8-453E-B1F3-389FDE8192D9}"/>
          </ac:spMkLst>
        </pc:spChg>
        <pc:spChg chg="add del mod">
          <ac:chgData name="VŨ NGỌC QUANG" userId="23fcd8bb9e19aa0b" providerId="LiveId" clId="{2F066514-D28E-4911-B7D4-CDBC4F12AC83}" dt="2021-08-03T02:09:47.766" v="13108" actId="767"/>
          <ac:spMkLst>
            <pc:docMk/>
            <pc:sldMk cId="2009203314" sldId="308"/>
            <ac:spMk id="20" creationId="{34D0E6A2-AE21-48F5-B665-B4C23FC01F75}"/>
          </ac:spMkLst>
        </pc:spChg>
        <pc:spChg chg="add">
          <ac:chgData name="VŨ NGỌC QUANG" userId="23fcd8bb9e19aa0b" providerId="LiveId" clId="{2F066514-D28E-4911-B7D4-CDBC4F12AC83}" dt="2021-08-03T01:50:48.981" v="12785" actId="26606"/>
          <ac:spMkLst>
            <pc:docMk/>
            <pc:sldMk cId="2009203314" sldId="308"/>
            <ac:spMk id="21" creationId="{3ECA69A1-7536-43AC-85EF-C7106179F5ED}"/>
          </ac:spMkLst>
        </pc:spChg>
        <pc:spChg chg="add mod">
          <ac:chgData name="VŨ NGỌC QUANG" userId="23fcd8bb9e19aa0b" providerId="LiveId" clId="{2F066514-D28E-4911-B7D4-CDBC4F12AC83}" dt="2021-08-03T02:12:33.606" v="13128" actId="1076"/>
          <ac:spMkLst>
            <pc:docMk/>
            <pc:sldMk cId="2009203314" sldId="308"/>
            <ac:spMk id="22" creationId="{C62666DA-0925-4A6C-8EE7-E62DB36B2BD7}"/>
          </ac:spMkLst>
        </pc:spChg>
        <pc:graphicFrameChg chg="add del mod">
          <ac:chgData name="VŨ NGỌC QUANG" userId="23fcd8bb9e19aa0b" providerId="LiveId" clId="{2F066514-D28E-4911-B7D4-CDBC4F12AC83}" dt="2021-08-03T01:53:08.048" v="12788" actId="21"/>
          <ac:graphicFrameMkLst>
            <pc:docMk/>
            <pc:sldMk cId="2009203314" sldId="308"/>
            <ac:graphicFrameMk id="4" creationId="{DA42618C-5358-4CAA-A97A-A5129037EA25}"/>
          </ac:graphicFrameMkLst>
        </pc:graphicFrameChg>
        <pc:graphicFrameChg chg="add del mod modGraphic">
          <ac:chgData name="VŨ NGỌC QUANG" userId="23fcd8bb9e19aa0b" providerId="LiveId" clId="{2F066514-D28E-4911-B7D4-CDBC4F12AC83}" dt="2021-08-03T02:09:50.403" v="13110" actId="20577"/>
          <ac:graphicFrameMkLst>
            <pc:docMk/>
            <pc:sldMk cId="2009203314" sldId="308"/>
            <ac:graphicFrameMk id="5" creationId="{266C61B5-3E7A-463B-AC1D-18FFDE3042F8}"/>
          </ac:graphicFrameMkLst>
        </pc:graphicFrameChg>
      </pc:sldChg>
      <pc:sldChg chg="addSp delSp modSp new mod modAnim">
        <pc:chgData name="VŨ NGỌC QUANG" userId="23fcd8bb9e19aa0b" providerId="LiveId" clId="{2F066514-D28E-4911-B7D4-CDBC4F12AC83}" dt="2021-08-03T02:13:12.257" v="13136" actId="1076"/>
        <pc:sldMkLst>
          <pc:docMk/>
          <pc:sldMk cId="1328053266" sldId="309"/>
        </pc:sldMkLst>
        <pc:spChg chg="mod">
          <ac:chgData name="VŨ NGỌC QUANG" userId="23fcd8bb9e19aa0b" providerId="LiveId" clId="{2F066514-D28E-4911-B7D4-CDBC4F12AC83}" dt="2021-08-03T02:01:01.263" v="13014" actId="1076"/>
          <ac:spMkLst>
            <pc:docMk/>
            <pc:sldMk cId="1328053266" sldId="309"/>
            <ac:spMk id="2" creationId="{242A9742-208B-4A37-B5F2-0E8EF8A19453}"/>
          </ac:spMkLst>
        </pc:spChg>
        <pc:spChg chg="del mod">
          <ac:chgData name="VŨ NGỌC QUANG" userId="23fcd8bb9e19aa0b" providerId="LiveId" clId="{2F066514-D28E-4911-B7D4-CDBC4F12AC83}" dt="2021-08-03T02:01:58.889" v="13022" actId="3680"/>
          <ac:spMkLst>
            <pc:docMk/>
            <pc:sldMk cId="1328053266" sldId="309"/>
            <ac:spMk id="3" creationId="{62AE282D-8DA1-4CBC-95FF-93C881B5D553}"/>
          </ac:spMkLst>
        </pc:spChg>
        <pc:graphicFrameChg chg="add del mod modGraphic">
          <ac:chgData name="VŨ NGỌC QUANG" userId="23fcd8bb9e19aa0b" providerId="LiveId" clId="{2F066514-D28E-4911-B7D4-CDBC4F12AC83}" dt="2021-08-03T02:01:51.247" v="13021" actId="21"/>
          <ac:graphicFrameMkLst>
            <pc:docMk/>
            <pc:sldMk cId="1328053266" sldId="309"/>
            <ac:graphicFrameMk id="4" creationId="{0D3FEA77-FDC8-412F-B551-F44B9ECC41C2}"/>
          </ac:graphicFrameMkLst>
        </pc:graphicFrameChg>
        <pc:graphicFrameChg chg="add mod ord modGraphic">
          <ac:chgData name="VŨ NGỌC QUANG" userId="23fcd8bb9e19aa0b" providerId="LiveId" clId="{2F066514-D28E-4911-B7D4-CDBC4F12AC83}" dt="2021-08-03T02:13:12.257" v="13136" actId="1076"/>
          <ac:graphicFrameMkLst>
            <pc:docMk/>
            <pc:sldMk cId="1328053266" sldId="309"/>
            <ac:graphicFrameMk id="5" creationId="{849E1DE7-EA93-4872-BBA8-BB721152DFD6}"/>
          </ac:graphicFrameMkLst>
        </pc:graphicFrameChg>
      </pc:sldChg>
      <pc:sldChg chg="addSp delSp modSp new mod setBg">
        <pc:chgData name="VŨ NGỌC QUANG" userId="23fcd8bb9e19aa0b" providerId="LiveId" clId="{2F066514-D28E-4911-B7D4-CDBC4F12AC83}" dt="2021-08-03T12:31:13.113" v="14819" actId="478"/>
        <pc:sldMkLst>
          <pc:docMk/>
          <pc:sldMk cId="811250443" sldId="310"/>
        </pc:sldMkLst>
        <pc:spChg chg="mod">
          <ac:chgData name="VŨ NGỌC QUANG" userId="23fcd8bb9e19aa0b" providerId="LiveId" clId="{2F066514-D28E-4911-B7D4-CDBC4F12AC83}" dt="2021-08-03T02:21:28.018" v="13228" actId="26606"/>
          <ac:spMkLst>
            <pc:docMk/>
            <pc:sldMk cId="811250443" sldId="310"/>
            <ac:spMk id="2" creationId="{DF053B1F-5294-4F9C-9066-A7ACF71E0A9A}"/>
          </ac:spMkLst>
        </pc:spChg>
        <pc:spChg chg="del mod">
          <ac:chgData name="VŨ NGỌC QUANG" userId="23fcd8bb9e19aa0b" providerId="LiveId" clId="{2F066514-D28E-4911-B7D4-CDBC4F12AC83}" dt="2021-08-03T02:21:15.100" v="13221"/>
          <ac:spMkLst>
            <pc:docMk/>
            <pc:sldMk cId="811250443" sldId="310"/>
            <ac:spMk id="3" creationId="{F811C6A1-30CF-468D-A27F-B05FFD3DFE05}"/>
          </ac:spMkLst>
        </pc:spChg>
        <pc:spChg chg="add mod">
          <ac:chgData name="VŨ NGỌC QUANG" userId="23fcd8bb9e19aa0b" providerId="LiveId" clId="{2F066514-D28E-4911-B7D4-CDBC4F12AC83}" dt="2021-08-03T03:29:57.209" v="14084" actId="1076"/>
          <ac:spMkLst>
            <pc:docMk/>
            <pc:sldMk cId="811250443" sldId="310"/>
            <ac:spMk id="9" creationId="{72771544-6DA8-4451-A1A7-302F00CC5421}"/>
          </ac:spMkLst>
        </pc:spChg>
        <pc:spChg chg="add del mod">
          <ac:chgData name="VŨ NGỌC QUANG" userId="23fcd8bb9e19aa0b" providerId="LiveId" clId="{2F066514-D28E-4911-B7D4-CDBC4F12AC83}" dt="2021-08-03T03:06:04.272" v="13384" actId="478"/>
          <ac:spMkLst>
            <pc:docMk/>
            <pc:sldMk cId="811250443" sldId="310"/>
            <ac:spMk id="10" creationId="{99796ED2-0F95-4DE0-948D-894476353EAB}"/>
          </ac:spMkLst>
        </pc:spChg>
        <pc:spChg chg="add">
          <ac:chgData name="VŨ NGỌC QUANG" userId="23fcd8bb9e19aa0b" providerId="LiveId" clId="{2F066514-D28E-4911-B7D4-CDBC4F12AC83}" dt="2021-08-03T02:21:28.018" v="13228" actId="26606"/>
          <ac:spMkLst>
            <pc:docMk/>
            <pc:sldMk cId="811250443" sldId="310"/>
            <ac:spMk id="12" creationId="{1A95671B-3CC6-4792-9114-B74FAEA224E6}"/>
          </ac:spMkLst>
        </pc:spChg>
        <pc:picChg chg="add del mod ord">
          <ac:chgData name="VŨ NGỌC QUANG" userId="23fcd8bb9e19aa0b" providerId="LiveId" clId="{2F066514-D28E-4911-B7D4-CDBC4F12AC83}" dt="2021-08-03T03:29:38.193" v="14076" actId="478"/>
          <ac:picMkLst>
            <pc:docMk/>
            <pc:sldMk cId="811250443" sldId="310"/>
            <ac:picMk id="5" creationId="{D63DCD86-4869-41B4-BC62-03F2F3CF1123}"/>
          </ac:picMkLst>
        </pc:picChg>
        <pc:picChg chg="add del mod">
          <ac:chgData name="VŨ NGỌC QUANG" userId="23fcd8bb9e19aa0b" providerId="LiveId" clId="{2F066514-D28E-4911-B7D4-CDBC4F12AC83}" dt="2021-08-03T03:04:22.331" v="13358" actId="931"/>
          <ac:picMkLst>
            <pc:docMk/>
            <pc:sldMk cId="811250443" sldId="310"/>
            <ac:picMk id="8" creationId="{71045AC3-0C08-4CC6-B6E7-216E5C752E75}"/>
          </ac:picMkLst>
        </pc:picChg>
        <pc:picChg chg="add del mod">
          <ac:chgData name="VŨ NGỌC QUANG" userId="23fcd8bb9e19aa0b" providerId="LiveId" clId="{2F066514-D28E-4911-B7D4-CDBC4F12AC83}" dt="2021-08-03T03:36:10.065" v="14109" actId="478"/>
          <ac:picMkLst>
            <pc:docMk/>
            <pc:sldMk cId="811250443" sldId="310"/>
            <ac:picMk id="13" creationId="{843AEBCE-8D19-4C13-AEA1-77EC6EF7D4C4}"/>
          </ac:picMkLst>
        </pc:picChg>
        <pc:picChg chg="add mod">
          <ac:chgData name="VŨ NGỌC QUANG" userId="23fcd8bb9e19aa0b" providerId="LiveId" clId="{2F066514-D28E-4911-B7D4-CDBC4F12AC83}" dt="2021-08-03T03:36:16.265" v="14115" actId="1076"/>
          <ac:picMkLst>
            <pc:docMk/>
            <pc:sldMk cId="811250443" sldId="310"/>
            <ac:picMk id="15" creationId="{37DF3631-30B3-4FCB-BF5D-1CC456EB8FC3}"/>
          </ac:picMkLst>
        </pc:picChg>
        <pc:picChg chg="add del mod">
          <ac:chgData name="VŨ NGỌC QUANG" userId="23fcd8bb9e19aa0b" providerId="LiveId" clId="{2F066514-D28E-4911-B7D4-CDBC4F12AC83}" dt="2021-08-03T12:31:13.113" v="14819" actId="478"/>
          <ac:picMkLst>
            <pc:docMk/>
            <pc:sldMk cId="811250443" sldId="310"/>
            <ac:picMk id="17" creationId="{28BC1C82-C548-4D0D-9CEF-1EBD657EB012}"/>
          </ac:picMkLst>
        </pc:picChg>
        <pc:picChg chg="add del mod">
          <ac:chgData name="VŨ NGỌC QUANG" userId="23fcd8bb9e19aa0b" providerId="LiveId" clId="{2F066514-D28E-4911-B7D4-CDBC4F12AC83}" dt="2021-08-03T12:31:11.378" v="14818" actId="478"/>
          <ac:picMkLst>
            <pc:docMk/>
            <pc:sldMk cId="811250443" sldId="310"/>
            <ac:picMk id="19" creationId="{4F2E5670-5783-4E11-8008-0EE47C935380}"/>
          </ac:picMkLst>
        </pc:picChg>
      </pc:sldChg>
      <pc:sldChg chg="addSp delSp modSp new mod setBg">
        <pc:chgData name="VŨ NGỌC QUANG" userId="23fcd8bb9e19aa0b" providerId="LiveId" clId="{2F066514-D28E-4911-B7D4-CDBC4F12AC83}" dt="2021-08-03T03:05:44.903" v="13381" actId="14100"/>
        <pc:sldMkLst>
          <pc:docMk/>
          <pc:sldMk cId="1161661361" sldId="311"/>
        </pc:sldMkLst>
        <pc:spChg chg="del mod">
          <ac:chgData name="VŨ NGỌC QUANG" userId="23fcd8bb9e19aa0b" providerId="LiveId" clId="{2F066514-D28E-4911-B7D4-CDBC4F12AC83}" dt="2021-08-03T03:05:23.554" v="13375" actId="21"/>
          <ac:spMkLst>
            <pc:docMk/>
            <pc:sldMk cId="1161661361" sldId="311"/>
            <ac:spMk id="2" creationId="{E808C1E2-93CE-42D7-84EF-E32811D081D8}"/>
          </ac:spMkLst>
        </pc:spChg>
        <pc:spChg chg="del">
          <ac:chgData name="VŨ NGỌC QUANG" userId="23fcd8bb9e19aa0b" providerId="LiveId" clId="{2F066514-D28E-4911-B7D4-CDBC4F12AC83}" dt="2021-08-03T03:04:28.747" v="13362"/>
          <ac:spMkLst>
            <pc:docMk/>
            <pc:sldMk cId="1161661361" sldId="311"/>
            <ac:spMk id="3" creationId="{6A66C3FF-355C-4950-9F98-70A1EC84A67C}"/>
          </ac:spMkLst>
        </pc:spChg>
        <pc:spChg chg="add mod">
          <ac:chgData name="VŨ NGỌC QUANG" userId="23fcd8bb9e19aa0b" providerId="LiveId" clId="{2F066514-D28E-4911-B7D4-CDBC4F12AC83}" dt="2021-08-03T03:05:44.903" v="13381" actId="14100"/>
          <ac:spMkLst>
            <pc:docMk/>
            <pc:sldMk cId="1161661361" sldId="311"/>
            <ac:spMk id="7" creationId="{A3969205-76B0-449B-BDDD-CC680F888575}"/>
          </ac:spMkLst>
        </pc:spChg>
        <pc:spChg chg="add">
          <ac:chgData name="VŨ NGỌC QUANG" userId="23fcd8bb9e19aa0b" providerId="LiveId" clId="{2F066514-D28E-4911-B7D4-CDBC4F12AC83}" dt="2021-08-03T03:04:53.268" v="13373" actId="26606"/>
          <ac:spMkLst>
            <pc:docMk/>
            <pc:sldMk cId="1161661361" sldId="311"/>
            <ac:spMk id="12" creationId="{577D1452-F0B7-431E-9A24-D3F7103D8510}"/>
          </ac:spMkLst>
        </pc:spChg>
        <pc:spChg chg="add">
          <ac:chgData name="VŨ NGỌC QUANG" userId="23fcd8bb9e19aa0b" providerId="LiveId" clId="{2F066514-D28E-4911-B7D4-CDBC4F12AC83}" dt="2021-08-03T03:04:53.268" v="13373" actId="26606"/>
          <ac:spMkLst>
            <pc:docMk/>
            <pc:sldMk cId="1161661361" sldId="311"/>
            <ac:spMk id="14" creationId="{A660F4F9-5DF5-4F15-BE6A-CD8648BB1148}"/>
          </ac:spMkLst>
        </pc:spChg>
        <pc:picChg chg="add mod ord">
          <ac:chgData name="VŨ NGỌC QUANG" userId="23fcd8bb9e19aa0b" providerId="LiveId" clId="{2F066514-D28E-4911-B7D4-CDBC4F12AC83}" dt="2021-08-03T03:04:53.268" v="13373" actId="26606"/>
          <ac:picMkLst>
            <pc:docMk/>
            <pc:sldMk cId="1161661361" sldId="311"/>
            <ac:picMk id="5" creationId="{8A13467B-C66E-4426-8CA9-91CC0776DD91}"/>
          </ac:picMkLst>
        </pc:picChg>
        <pc:picChg chg="add del mod">
          <ac:chgData name="VŨ NGỌC QUANG" userId="23fcd8bb9e19aa0b" providerId="LiveId" clId="{2F066514-D28E-4911-B7D4-CDBC4F12AC83}" dt="2021-08-03T03:04:43.763" v="13369"/>
          <ac:picMkLst>
            <pc:docMk/>
            <pc:sldMk cId="1161661361" sldId="311"/>
            <ac:picMk id="6" creationId="{188355C0-4B01-4D61-B1B3-A21730C2D927}"/>
          </ac:picMkLst>
        </pc:picChg>
      </pc:sldChg>
      <pc:sldChg chg="addSp delSp modSp new mod setBg">
        <pc:chgData name="VŨ NGỌC QUANG" userId="23fcd8bb9e19aa0b" providerId="LiveId" clId="{2F066514-D28E-4911-B7D4-CDBC4F12AC83}" dt="2021-08-03T03:29:03.025" v="14075" actId="20577"/>
        <pc:sldMkLst>
          <pc:docMk/>
          <pc:sldMk cId="434107719" sldId="312"/>
        </pc:sldMkLst>
        <pc:spChg chg="del">
          <ac:chgData name="VŨ NGỌC QUANG" userId="23fcd8bb9e19aa0b" providerId="LiveId" clId="{2F066514-D28E-4911-B7D4-CDBC4F12AC83}" dt="2021-08-03T03:00:53.106" v="13324" actId="21"/>
          <ac:spMkLst>
            <pc:docMk/>
            <pc:sldMk cId="434107719" sldId="312"/>
            <ac:spMk id="2" creationId="{1C009247-6D89-44EC-B877-C5D3ADE44713}"/>
          </ac:spMkLst>
        </pc:spChg>
        <pc:spChg chg="del">
          <ac:chgData name="VŨ NGỌC QUANG" userId="23fcd8bb9e19aa0b" providerId="LiveId" clId="{2F066514-D28E-4911-B7D4-CDBC4F12AC83}" dt="2021-08-03T03:00:33.445" v="13317"/>
          <ac:spMkLst>
            <pc:docMk/>
            <pc:sldMk cId="434107719" sldId="312"/>
            <ac:spMk id="3" creationId="{27F7FE8B-078E-4CDA-AF42-69F2ECF89CA9}"/>
          </ac:spMkLst>
        </pc:spChg>
        <pc:spChg chg="add mod">
          <ac:chgData name="VŨ NGỌC QUANG" userId="23fcd8bb9e19aa0b" providerId="LiveId" clId="{2F066514-D28E-4911-B7D4-CDBC4F12AC83}" dt="2021-08-03T03:12:11.049" v="13413" actId="14100"/>
          <ac:spMkLst>
            <pc:docMk/>
            <pc:sldMk cId="434107719" sldId="312"/>
            <ac:spMk id="7" creationId="{533479B3-0FD4-4A41-B315-CB06A4CC8828}"/>
          </ac:spMkLst>
        </pc:spChg>
        <pc:spChg chg="add mod">
          <ac:chgData name="VŨ NGỌC QUANG" userId="23fcd8bb9e19aa0b" providerId="LiveId" clId="{2F066514-D28E-4911-B7D4-CDBC4F12AC83}" dt="2021-08-03T03:29:03.025" v="14075" actId="20577"/>
          <ac:spMkLst>
            <pc:docMk/>
            <pc:sldMk cId="434107719" sldId="312"/>
            <ac:spMk id="11" creationId="{F7A1A81E-949E-4EFF-83B7-3FF088A5C669}"/>
          </ac:spMkLst>
        </pc:spChg>
        <pc:spChg chg="add del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14" creationId="{2B566528-1B12-4246-9431-5C2D7D081168}"/>
          </ac:spMkLst>
        </pc:spChg>
        <pc:spChg chg="add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27" creationId="{6ECA6DCB-B7E1-40A9-9524-540C6DA40B1B}"/>
          </ac:spMkLst>
        </pc:spChg>
        <pc:spChg chg="add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33" creationId="{3873B707-463F-40B0-8227-E8CC6C67EB25}"/>
          </ac:spMkLst>
        </pc:spChg>
        <pc:spChg chg="add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35" creationId="{C13237C8-E62C-4F0D-A318-BD6FB6C2D138}"/>
          </ac:spMkLst>
        </pc:spChg>
        <pc:spChg chg="add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37" creationId="{19C9EAEA-39D0-4B0E-A0EB-51E7B26740B1}"/>
          </ac:spMkLst>
        </pc:spChg>
        <pc:spChg chg="add">
          <ac:chgData name="VŨ NGỌC QUANG" userId="23fcd8bb9e19aa0b" providerId="LiveId" clId="{2F066514-D28E-4911-B7D4-CDBC4F12AC83}" dt="2021-08-03T03:11:54.998" v="13406" actId="26606"/>
          <ac:spMkLst>
            <pc:docMk/>
            <pc:sldMk cId="434107719" sldId="312"/>
            <ac:spMk id="39" creationId="{8CB5D2D7-DF65-4E86-BFBA-FFB9B5ACEB64}"/>
          </ac:spMkLst>
        </pc:spChg>
        <pc:grpChg chg="add del">
          <ac:chgData name="VŨ NGỌC QUANG" userId="23fcd8bb9e19aa0b" providerId="LiveId" clId="{2F066514-D28E-4911-B7D4-CDBC4F12AC83}" dt="2021-08-03T03:11:54.998" v="13406" actId="26606"/>
          <ac:grpSpMkLst>
            <pc:docMk/>
            <pc:sldMk cId="434107719" sldId="312"/>
            <ac:grpSpMk id="16" creationId="{828A5161-06F1-46CF-8AD7-844680A59E13}"/>
          </ac:grpSpMkLst>
        </pc:grpChg>
        <pc:grpChg chg="add del">
          <ac:chgData name="VŨ NGỌC QUANG" userId="23fcd8bb9e19aa0b" providerId="LiveId" clId="{2F066514-D28E-4911-B7D4-CDBC4F12AC83}" dt="2021-08-03T03:11:54.998" v="13406" actId="26606"/>
          <ac:grpSpMkLst>
            <pc:docMk/>
            <pc:sldMk cId="434107719" sldId="312"/>
            <ac:grpSpMk id="20" creationId="{5995D10D-E9C9-47DB-AE7E-801FEF38F5C9}"/>
          </ac:grpSpMkLst>
        </pc:grpChg>
        <pc:grpChg chg="add">
          <ac:chgData name="VŨ NGỌC QUANG" userId="23fcd8bb9e19aa0b" providerId="LiveId" clId="{2F066514-D28E-4911-B7D4-CDBC4F12AC83}" dt="2021-08-03T03:11:54.998" v="13406" actId="26606"/>
          <ac:grpSpMkLst>
            <pc:docMk/>
            <pc:sldMk cId="434107719" sldId="312"/>
            <ac:grpSpMk id="29" creationId="{1DE889C7-FAD6-4397-98E2-05D503484459}"/>
          </ac:grpSpMkLst>
        </pc:grpChg>
        <pc:picChg chg="add del mod ord">
          <ac:chgData name="VŨ NGỌC QUANG" userId="23fcd8bb9e19aa0b" providerId="LiveId" clId="{2F066514-D28E-4911-B7D4-CDBC4F12AC83}" dt="2021-08-03T03:27:29.625" v="13962" actId="478"/>
          <ac:picMkLst>
            <pc:docMk/>
            <pc:sldMk cId="434107719" sldId="312"/>
            <ac:picMk id="5" creationId="{F254D26A-8430-4C0A-AD46-8A35141D5F2A}"/>
          </ac:picMkLst>
        </pc:picChg>
        <pc:picChg chg="add del">
          <ac:chgData name="VŨ NGỌC QUANG" userId="23fcd8bb9e19aa0b" providerId="LiveId" clId="{2F066514-D28E-4911-B7D4-CDBC4F12AC83}" dt="2021-08-03T03:11:26.050" v="13401" actId="21"/>
          <ac:picMkLst>
            <pc:docMk/>
            <pc:sldMk cId="434107719" sldId="312"/>
            <ac:picMk id="8" creationId="{E75B05B3-5364-43B2-9D23-A69DCAF21903}"/>
          </ac:picMkLst>
        </pc:picChg>
        <pc:picChg chg="add mod">
          <ac:chgData name="VŨ NGỌC QUANG" userId="23fcd8bb9e19aa0b" providerId="LiveId" clId="{2F066514-D28E-4911-B7D4-CDBC4F12AC83}" dt="2021-08-03T03:11:54.998" v="13406" actId="26606"/>
          <ac:picMkLst>
            <pc:docMk/>
            <pc:sldMk cId="434107719" sldId="312"/>
            <ac:picMk id="10" creationId="{7DD4230D-4591-44D8-B0DA-2DC4B474B477}"/>
          </ac:picMkLst>
        </pc:picChg>
        <pc:picChg chg="add mod">
          <ac:chgData name="VŨ NGỌC QUANG" userId="23fcd8bb9e19aa0b" providerId="LiveId" clId="{2F066514-D28E-4911-B7D4-CDBC4F12AC83}" dt="2021-08-03T03:27:41.313" v="13968" actId="1076"/>
          <ac:picMkLst>
            <pc:docMk/>
            <pc:sldMk cId="434107719" sldId="312"/>
            <ac:picMk id="13" creationId="{735C3338-8048-4935-930D-B2A35209474F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8-03T03:50:10.865" v="14329"/>
        <pc:sldMkLst>
          <pc:docMk/>
          <pc:sldMk cId="199141501" sldId="313"/>
        </pc:sldMkLst>
        <pc:spChg chg="add del mod">
          <ac:chgData name="VŨ NGỌC QUANG" userId="23fcd8bb9e19aa0b" providerId="LiveId" clId="{2F066514-D28E-4911-B7D4-CDBC4F12AC83}" dt="2021-08-03T03:18:29.694" v="13751" actId="26606"/>
          <ac:spMkLst>
            <pc:docMk/>
            <pc:sldMk cId="199141501" sldId="313"/>
            <ac:spMk id="2" creationId="{F8EC6342-C527-4167-ACAB-F2897F22E65A}"/>
          </ac:spMkLst>
        </pc:spChg>
        <pc:spChg chg="del">
          <ac:chgData name="VŨ NGỌC QUANG" userId="23fcd8bb9e19aa0b" providerId="LiveId" clId="{2F066514-D28E-4911-B7D4-CDBC4F12AC83}" dt="2021-08-03T03:16:09.359" v="13741"/>
          <ac:spMkLst>
            <pc:docMk/>
            <pc:sldMk cId="199141501" sldId="313"/>
            <ac:spMk id="3" creationId="{869E5E16-457C-4C45-84FC-7BB9B86D2855}"/>
          </ac:spMkLst>
        </pc:spChg>
        <pc:spChg chg="add mod">
          <ac:chgData name="VŨ NGỌC QUANG" userId="23fcd8bb9e19aa0b" providerId="LiveId" clId="{2F066514-D28E-4911-B7D4-CDBC4F12AC83}" dt="2021-08-03T03:21:39.457" v="13955" actId="14100"/>
          <ac:spMkLst>
            <pc:docMk/>
            <pc:sldMk cId="199141501" sldId="313"/>
            <ac:spMk id="6" creationId="{3B459744-EB15-462B-9C3F-3F632961185C}"/>
          </ac:spMkLst>
        </pc:spChg>
        <pc:spChg chg="add del">
          <ac:chgData name="VŨ NGỌC QUANG" userId="23fcd8bb9e19aa0b" providerId="LiveId" clId="{2F066514-D28E-4911-B7D4-CDBC4F12AC83}" dt="2021-08-03T03:17:01.638" v="13746" actId="26606"/>
          <ac:spMkLst>
            <pc:docMk/>
            <pc:sldMk cId="199141501" sldId="313"/>
            <ac:spMk id="9" creationId="{B86687AA-8ED0-4E5B-8E7C-634D4C99EC2E}"/>
          </ac:spMkLst>
        </pc:spChg>
        <pc:spChg chg="add del">
          <ac:chgData name="VŨ NGỌC QUANG" userId="23fcd8bb9e19aa0b" providerId="LiveId" clId="{2F066514-D28E-4911-B7D4-CDBC4F12AC83}" dt="2021-08-03T03:17:38.373" v="13748" actId="26606"/>
          <ac:spMkLst>
            <pc:docMk/>
            <pc:sldMk cId="199141501" sldId="313"/>
            <ac:spMk id="10" creationId="{01D0AF59-99C3-4251-AB9A-C966C6AD4400}"/>
          </ac:spMkLst>
        </pc:spChg>
        <pc:spChg chg="add del">
          <ac:chgData name="VŨ NGỌC QUANG" userId="23fcd8bb9e19aa0b" providerId="LiveId" clId="{2F066514-D28E-4911-B7D4-CDBC4F12AC83}" dt="2021-08-03T03:19:41.599" v="13914" actId="26606"/>
          <ac:spMkLst>
            <pc:docMk/>
            <pc:sldMk cId="199141501" sldId="313"/>
            <ac:spMk id="11" creationId="{2550BE34-C2B8-49B8-8519-67A8CAD51AE9}"/>
          </ac:spMkLst>
        </pc:spChg>
        <pc:spChg chg="add del">
          <ac:chgData name="VŨ NGỌC QUANG" userId="23fcd8bb9e19aa0b" providerId="LiveId" clId="{2F066514-D28E-4911-B7D4-CDBC4F12AC83}" dt="2021-08-03T03:17:01.638" v="13746" actId="26606"/>
          <ac:spMkLst>
            <pc:docMk/>
            <pc:sldMk cId="199141501" sldId="313"/>
            <ac:spMk id="12" creationId="{5E39A796-BE83-48B1-B33F-35C4A32AAB57}"/>
          </ac:spMkLst>
        </pc:spChg>
        <pc:spChg chg="add del">
          <ac:chgData name="VŨ NGỌC QUANG" userId="23fcd8bb9e19aa0b" providerId="LiveId" clId="{2F066514-D28E-4911-B7D4-CDBC4F12AC83}" dt="2021-08-03T03:19:41.599" v="13914" actId="26606"/>
          <ac:spMkLst>
            <pc:docMk/>
            <pc:sldMk cId="199141501" sldId="313"/>
            <ac:spMk id="13" creationId="{A7457DD9-5A45-400A-AB4B-4B4EDECA25F1}"/>
          </ac:spMkLst>
        </pc:spChg>
        <pc:spChg chg="add del">
          <ac:chgData name="VŨ NGỌC QUANG" userId="23fcd8bb9e19aa0b" providerId="LiveId" clId="{2F066514-D28E-4911-B7D4-CDBC4F12AC83}" dt="2021-08-03T03:17:01.638" v="13746" actId="26606"/>
          <ac:spMkLst>
            <pc:docMk/>
            <pc:sldMk cId="199141501" sldId="313"/>
            <ac:spMk id="14" creationId="{72F84B47-E267-4194-8194-831DB7B5547F}"/>
          </ac:spMkLst>
        </pc:spChg>
        <pc:spChg chg="add del">
          <ac:chgData name="VŨ NGỌC QUANG" userId="23fcd8bb9e19aa0b" providerId="LiveId" clId="{2F066514-D28E-4911-B7D4-CDBC4F12AC83}" dt="2021-08-03T03:19:41.599" v="13914" actId="26606"/>
          <ac:spMkLst>
            <pc:docMk/>
            <pc:sldMk cId="199141501" sldId="313"/>
            <ac:spMk id="15" creationId="{441CF7D6-A660-431A-B0BB-140A0D5556B6}"/>
          </ac:spMkLst>
        </pc:spChg>
        <pc:spChg chg="add del">
          <ac:chgData name="VŨ NGỌC QUANG" userId="23fcd8bb9e19aa0b" providerId="LiveId" clId="{2F066514-D28E-4911-B7D4-CDBC4F12AC83}" dt="2021-08-03T03:17:38.373" v="13748" actId="26606"/>
          <ac:spMkLst>
            <pc:docMk/>
            <pc:sldMk cId="199141501" sldId="313"/>
            <ac:spMk id="16" creationId="{1855405F-37A2-4869-9154-F8BE3BECE6C3}"/>
          </ac:spMkLst>
        </pc:spChg>
        <pc:spChg chg="add del">
          <ac:chgData name="VŨ NGỌC QUANG" userId="23fcd8bb9e19aa0b" providerId="LiveId" clId="{2F066514-D28E-4911-B7D4-CDBC4F12AC83}" dt="2021-08-03T03:19:41.599" v="13914" actId="26606"/>
          <ac:spMkLst>
            <pc:docMk/>
            <pc:sldMk cId="199141501" sldId="313"/>
            <ac:spMk id="17" creationId="{0570A85B-3810-4F95-97B0-CBF4CCDB381C}"/>
          </ac:spMkLst>
        </pc:spChg>
        <pc:spChg chg="add del">
          <ac:chgData name="VŨ NGỌC QUANG" userId="23fcd8bb9e19aa0b" providerId="LiveId" clId="{2F066514-D28E-4911-B7D4-CDBC4F12AC83}" dt="2021-08-03T03:18:29.693" v="13750" actId="26606"/>
          <ac:spMkLst>
            <pc:docMk/>
            <pc:sldMk cId="199141501" sldId="313"/>
            <ac:spMk id="18" creationId="{1A95671B-3CC6-4792-9114-B74FAEA224E6}"/>
          </ac:spMkLst>
        </pc:spChg>
        <pc:spChg chg="add del">
          <ac:chgData name="VŨ NGỌC QUANG" userId="23fcd8bb9e19aa0b" providerId="LiveId" clId="{2F066514-D28E-4911-B7D4-CDBC4F12AC83}" dt="2021-08-03T03:18:29.693" v="13750" actId="26606"/>
          <ac:spMkLst>
            <pc:docMk/>
            <pc:sldMk cId="199141501" sldId="313"/>
            <ac:spMk id="19" creationId="{F8EC6342-C527-4167-ACAB-F2897F22E65A}"/>
          </ac:spMkLst>
        </pc:spChg>
        <pc:spChg chg="add del">
          <ac:chgData name="VŨ NGỌC QUANG" userId="23fcd8bb9e19aa0b" providerId="LiveId" clId="{2F066514-D28E-4911-B7D4-CDBC4F12AC83}" dt="2021-08-03T03:18:29.693" v="13750" actId="26606"/>
          <ac:spMkLst>
            <pc:docMk/>
            <pc:sldMk cId="199141501" sldId="313"/>
            <ac:spMk id="20" creationId="{3848E51F-E615-4588-82AA-0F137FA49C56}"/>
          </ac:spMkLst>
        </pc:spChg>
        <pc:spChg chg="add">
          <ac:chgData name="VŨ NGỌC QUANG" userId="23fcd8bb9e19aa0b" providerId="LiveId" clId="{2F066514-D28E-4911-B7D4-CDBC4F12AC83}" dt="2021-08-03T03:19:41.606" v="13915" actId="26606"/>
          <ac:spMkLst>
            <pc:docMk/>
            <pc:sldMk cId="199141501" sldId="313"/>
            <ac:spMk id="21" creationId="{2C9A9DA9-7DC8-488B-A882-123947B0F3D9}"/>
          </ac:spMkLst>
        </pc:spChg>
        <pc:spChg chg="add">
          <ac:chgData name="VŨ NGỌC QUANG" userId="23fcd8bb9e19aa0b" providerId="LiveId" clId="{2F066514-D28E-4911-B7D4-CDBC4F12AC83}" dt="2021-08-03T03:19:41.606" v="13915" actId="26606"/>
          <ac:spMkLst>
            <pc:docMk/>
            <pc:sldMk cId="199141501" sldId="313"/>
            <ac:spMk id="22" creationId="{57F6BDD4-E066-4008-8011-6CC31AEB4556}"/>
          </ac:spMkLst>
        </pc:spChg>
        <pc:spChg chg="add">
          <ac:chgData name="VŨ NGỌC QUANG" userId="23fcd8bb9e19aa0b" providerId="LiveId" clId="{2F066514-D28E-4911-B7D4-CDBC4F12AC83}" dt="2021-08-03T03:19:41.606" v="13915" actId="26606"/>
          <ac:spMkLst>
            <pc:docMk/>
            <pc:sldMk cId="199141501" sldId="313"/>
            <ac:spMk id="23" creationId="{2711A8FB-68FC-45FC-B01E-38F809E2D439}"/>
          </ac:spMkLst>
        </pc:spChg>
        <pc:spChg chg="add">
          <ac:chgData name="VŨ NGỌC QUANG" userId="23fcd8bb9e19aa0b" providerId="LiveId" clId="{2F066514-D28E-4911-B7D4-CDBC4F12AC83}" dt="2021-08-03T03:19:41.606" v="13915" actId="26606"/>
          <ac:spMkLst>
            <pc:docMk/>
            <pc:sldMk cId="199141501" sldId="313"/>
            <ac:spMk id="24" creationId="{2A865FE3-5FC9-4049-87CF-30019C46C0F5}"/>
          </ac:spMkLst>
        </pc:spChg>
        <pc:spChg chg="add mod">
          <ac:chgData name="VŨ NGỌC QUANG" userId="23fcd8bb9e19aa0b" providerId="LiveId" clId="{2F066514-D28E-4911-B7D4-CDBC4F12AC83}" dt="2021-08-03T03:20:26.345" v="13937" actId="14100"/>
          <ac:spMkLst>
            <pc:docMk/>
            <pc:sldMk cId="199141501" sldId="313"/>
            <ac:spMk id="25" creationId="{8B1B8E13-288D-4759-B718-3CF3F9A0E896}"/>
          </ac:spMkLst>
        </pc:spChg>
        <pc:spChg chg="add mod">
          <ac:chgData name="VŨ NGỌC QUANG" userId="23fcd8bb9e19aa0b" providerId="LiveId" clId="{2F066514-D28E-4911-B7D4-CDBC4F12AC83}" dt="2021-08-03T03:41:16.124" v="14160" actId="255"/>
          <ac:spMkLst>
            <pc:docMk/>
            <pc:sldMk cId="199141501" sldId="313"/>
            <ac:spMk id="26" creationId="{3C74C9D3-D74B-41B1-B84B-BACA2B1BBADD}"/>
          </ac:spMkLst>
        </pc:spChg>
        <pc:spChg chg="add del mod">
          <ac:chgData name="VŨ NGỌC QUANG" userId="23fcd8bb9e19aa0b" providerId="LiveId" clId="{2F066514-D28E-4911-B7D4-CDBC4F12AC83}" dt="2021-08-03T03:47:03.512" v="14187" actId="478"/>
          <ac:spMkLst>
            <pc:docMk/>
            <pc:sldMk cId="199141501" sldId="313"/>
            <ac:spMk id="27" creationId="{10357CAA-AD67-400F-B6D6-E544B5583F7B}"/>
          </ac:spMkLst>
        </pc:spChg>
        <pc:spChg chg="add del mod">
          <ac:chgData name="VŨ NGỌC QUANG" userId="23fcd8bb9e19aa0b" providerId="LiveId" clId="{2F066514-D28E-4911-B7D4-CDBC4F12AC83}" dt="2021-08-03T03:47:05.482" v="14190" actId="478"/>
          <ac:spMkLst>
            <pc:docMk/>
            <pc:sldMk cId="199141501" sldId="313"/>
            <ac:spMk id="28" creationId="{D7328038-009F-48BF-B13F-1BA2255BC2AA}"/>
          </ac:spMkLst>
        </pc:spChg>
        <pc:spChg chg="add del mod">
          <ac:chgData name="VŨ NGỌC QUANG" userId="23fcd8bb9e19aa0b" providerId="LiveId" clId="{2F066514-D28E-4911-B7D4-CDBC4F12AC83}" dt="2021-08-03T03:47:06.898" v="14191" actId="478"/>
          <ac:spMkLst>
            <pc:docMk/>
            <pc:sldMk cId="199141501" sldId="313"/>
            <ac:spMk id="30" creationId="{F10369E6-61A3-4E49-B931-7FFA0070E47E}"/>
          </ac:spMkLst>
        </pc:spChg>
        <pc:spChg chg="add del mod">
          <ac:chgData name="VŨ NGỌC QUANG" userId="23fcd8bb9e19aa0b" providerId="LiveId" clId="{2F066514-D28E-4911-B7D4-CDBC4F12AC83}" dt="2021-08-03T03:47:03.512" v="14189"/>
          <ac:spMkLst>
            <pc:docMk/>
            <pc:sldMk cId="199141501" sldId="313"/>
            <ac:spMk id="31" creationId="{AB09EF33-6617-4CAC-9D7F-3BE78A322CC3}"/>
          </ac:spMkLst>
        </pc:spChg>
        <pc:spChg chg="add mod">
          <ac:chgData name="VŨ NGỌC QUANG" userId="23fcd8bb9e19aa0b" providerId="LiveId" clId="{2F066514-D28E-4911-B7D4-CDBC4F12AC83}" dt="2021-08-03T03:50:05.650" v="14328" actId="1076"/>
          <ac:spMkLst>
            <pc:docMk/>
            <pc:sldMk cId="199141501" sldId="313"/>
            <ac:spMk id="32" creationId="{6F53E602-1212-4B0B-AA59-B33B5C5DEC96}"/>
          </ac:spMkLst>
        </pc:spChg>
        <pc:picChg chg="add mod ord">
          <ac:chgData name="VŨ NGỌC QUANG" userId="23fcd8bb9e19aa0b" providerId="LiveId" clId="{2F066514-D28E-4911-B7D4-CDBC4F12AC83}" dt="2021-08-03T03:44:06.426" v="14184" actId="1076"/>
          <ac:picMkLst>
            <pc:docMk/>
            <pc:sldMk cId="199141501" sldId="313"/>
            <ac:picMk id="5" creationId="{008550C0-81B8-40AA-870C-89430AD58D0F}"/>
          </ac:picMkLst>
        </pc:picChg>
      </pc:sldChg>
      <pc:sldChg chg="addSp delSp modSp new del mod">
        <pc:chgData name="VŨ NGỌC QUANG" userId="23fcd8bb9e19aa0b" providerId="LiveId" clId="{2F066514-D28E-4911-B7D4-CDBC4F12AC83}" dt="2021-08-03T03:10:42.725" v="13399" actId="2696"/>
        <pc:sldMkLst>
          <pc:docMk/>
          <pc:sldMk cId="2170551278" sldId="314"/>
        </pc:sldMkLst>
        <pc:spChg chg="del">
          <ac:chgData name="VŨ NGỌC QUANG" userId="23fcd8bb9e19aa0b" providerId="LiveId" clId="{2F066514-D28E-4911-B7D4-CDBC4F12AC83}" dt="2021-08-03T03:10:13.568" v="13393"/>
          <ac:spMkLst>
            <pc:docMk/>
            <pc:sldMk cId="2170551278" sldId="314"/>
            <ac:spMk id="3" creationId="{D5BB3C9B-CB6C-4C76-9CA4-51EA158C2F7A}"/>
          </ac:spMkLst>
        </pc:spChg>
        <pc:spChg chg="add mod">
          <ac:chgData name="VŨ NGỌC QUANG" userId="23fcd8bb9e19aa0b" providerId="LiveId" clId="{2F066514-D28E-4911-B7D4-CDBC4F12AC83}" dt="2021-08-03T03:10:21.852" v="13398" actId="21"/>
          <ac:spMkLst>
            <pc:docMk/>
            <pc:sldMk cId="2170551278" sldId="314"/>
            <ac:spMk id="7" creationId="{76B85797-511D-412E-B3A5-A31B6D5CE4E6}"/>
          </ac:spMkLst>
        </pc:spChg>
        <pc:picChg chg="add del mod ord">
          <ac:chgData name="VŨ NGỌC QUANG" userId="23fcd8bb9e19aa0b" providerId="LiveId" clId="{2F066514-D28E-4911-B7D4-CDBC4F12AC83}" dt="2021-08-03T03:10:21.852" v="13398" actId="21"/>
          <ac:picMkLst>
            <pc:docMk/>
            <pc:sldMk cId="2170551278" sldId="314"/>
            <ac:picMk id="5" creationId="{EF984DA8-7414-4AEA-9525-6A011B3FD385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8-03T13:10:15.649" v="15428" actId="1076"/>
        <pc:sldMkLst>
          <pc:docMk/>
          <pc:sldMk cId="2979347481" sldId="314"/>
        </pc:sldMkLst>
        <pc:spChg chg="mod">
          <ac:chgData name="VŨ NGỌC QUANG" userId="23fcd8bb9e19aa0b" providerId="LiveId" clId="{2F066514-D28E-4911-B7D4-CDBC4F12AC83}" dt="2021-08-03T03:54:18.689" v="14365" actId="255"/>
          <ac:spMkLst>
            <pc:docMk/>
            <pc:sldMk cId="2979347481" sldId="314"/>
            <ac:spMk id="2" creationId="{A25B9F0D-B7BD-49C5-A930-FAD56E32F6AE}"/>
          </ac:spMkLst>
        </pc:spChg>
        <pc:spChg chg="mod">
          <ac:chgData name="VŨ NGỌC QUANG" userId="23fcd8bb9e19aa0b" providerId="LiveId" clId="{2F066514-D28E-4911-B7D4-CDBC4F12AC83}" dt="2021-08-03T03:54:26.603" v="14366" actId="20577"/>
          <ac:spMkLst>
            <pc:docMk/>
            <pc:sldMk cId="2979347481" sldId="314"/>
            <ac:spMk id="3" creationId="{4FA8A1AD-30F3-41C1-BFD5-4E7DC268D5B8}"/>
          </ac:spMkLst>
        </pc:spChg>
        <pc:spChg chg="add mod">
          <ac:chgData name="VŨ NGỌC QUANG" userId="23fcd8bb9e19aa0b" providerId="LiveId" clId="{2F066514-D28E-4911-B7D4-CDBC4F12AC83}" dt="2021-08-03T13:10:15.649" v="15428" actId="1076"/>
          <ac:spMkLst>
            <pc:docMk/>
            <pc:sldMk cId="2979347481" sldId="314"/>
            <ac:spMk id="4" creationId="{661AFA5B-793D-482C-AD68-C5D065DE1F39}"/>
          </ac:spMkLst>
        </pc:spChg>
        <pc:spChg chg="add del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12" creationId="{C95B82D5-A8BB-45BF-BED8-C7B206892100}"/>
          </ac:spMkLst>
        </pc:spChg>
        <pc:spChg chg="add del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14" creationId="{296C61EC-FBF4-4216-BE67-6C864D30A01C}"/>
          </ac:spMkLst>
        </pc:spChg>
        <pc:spChg chg="add del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16" creationId="{39D6C490-0229-4573-9696-B73E5B3A9C33}"/>
          </ac:spMkLst>
        </pc:spChg>
        <pc:spChg chg="add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21" creationId="{AAAE94E3-A7DB-4868-B1E3-E49703488BBC}"/>
          </ac:spMkLst>
        </pc:spChg>
        <pc:spChg chg="add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27" creationId="{3873B707-463F-40B0-8227-E8CC6C67EB25}"/>
          </ac:spMkLst>
        </pc:spChg>
        <pc:spChg chg="add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29" creationId="{C13237C8-E62C-4F0D-A318-BD6FB6C2D138}"/>
          </ac:spMkLst>
        </pc:spChg>
        <pc:spChg chg="add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31" creationId="{19C9EAEA-39D0-4B0E-A0EB-51E7B26740B1}"/>
          </ac:spMkLst>
        </pc:spChg>
        <pc:spChg chg="add">
          <ac:chgData name="VŨ NGỌC QUANG" userId="23fcd8bb9e19aa0b" providerId="LiveId" clId="{2F066514-D28E-4911-B7D4-CDBC4F12AC83}" dt="2021-08-03T03:53:17.434" v="14341" actId="26606"/>
          <ac:spMkLst>
            <pc:docMk/>
            <pc:sldMk cId="2979347481" sldId="314"/>
            <ac:spMk id="33" creationId="{8CB5D2D7-DF65-4E86-BFBA-FFB9B5ACEB64}"/>
          </ac:spMkLst>
        </pc:spChg>
        <pc:grpChg chg="add">
          <ac:chgData name="VŨ NGỌC QUANG" userId="23fcd8bb9e19aa0b" providerId="LiveId" clId="{2F066514-D28E-4911-B7D4-CDBC4F12AC83}" dt="2021-08-03T03:53:17.434" v="14341" actId="26606"/>
          <ac:grpSpMkLst>
            <pc:docMk/>
            <pc:sldMk cId="2979347481" sldId="314"/>
            <ac:grpSpMk id="23" creationId="{1DE889C7-FAD6-4397-98E2-05D503484459}"/>
          </ac:grpSpMkLst>
        </pc:grpChg>
        <pc:picChg chg="add mod ord">
          <ac:chgData name="VŨ NGỌC QUANG" userId="23fcd8bb9e19aa0b" providerId="LiveId" clId="{2F066514-D28E-4911-B7D4-CDBC4F12AC83}" dt="2021-08-03T03:53:17.434" v="14341" actId="26606"/>
          <ac:picMkLst>
            <pc:docMk/>
            <pc:sldMk cId="2979347481" sldId="314"/>
            <ac:picMk id="5" creationId="{F5FDDFAF-BC58-448A-8DAA-6F2A5DEA4437}"/>
          </ac:picMkLst>
        </pc:picChg>
        <pc:picChg chg="add mod">
          <ac:chgData name="VŨ NGỌC QUANG" userId="23fcd8bb9e19aa0b" providerId="LiveId" clId="{2F066514-D28E-4911-B7D4-CDBC4F12AC83}" dt="2021-08-03T03:53:17.434" v="14341" actId="26606"/>
          <ac:picMkLst>
            <pc:docMk/>
            <pc:sldMk cId="2979347481" sldId="314"/>
            <ac:picMk id="7" creationId="{03A9A1A9-C60A-4871-87AE-67628F553414}"/>
          </ac:picMkLst>
        </pc:picChg>
        <pc:picChg chg="add del mod">
          <ac:chgData name="VŨ NGỌC QUANG" userId="23fcd8bb9e19aa0b" providerId="LiveId" clId="{2F066514-D28E-4911-B7D4-CDBC4F12AC83}" dt="2021-08-03T03:53:55.942" v="14359" actId="931"/>
          <ac:picMkLst>
            <pc:docMk/>
            <pc:sldMk cId="2979347481" sldId="314"/>
            <ac:picMk id="9" creationId="{CE8F7DE0-961B-4459-AA8E-0B1414D3A3F9}"/>
          </ac:picMkLst>
        </pc:picChg>
        <pc:picChg chg="add del mod">
          <ac:chgData name="VŨ NGỌC QUANG" userId="23fcd8bb9e19aa0b" providerId="LiveId" clId="{2F066514-D28E-4911-B7D4-CDBC4F12AC83}" dt="2021-08-03T03:53:55.107" v="14358" actId="931"/>
          <ac:picMkLst>
            <pc:docMk/>
            <pc:sldMk cId="2979347481" sldId="314"/>
            <ac:picMk id="11" creationId="{5B1B3DCF-C681-49D4-BA60-7E7502C9EAA2}"/>
          </ac:picMkLst>
        </pc:picChg>
      </pc:sldChg>
      <pc:sldChg chg="addSp delSp modSp new del mod">
        <pc:chgData name="VŨ NGỌC QUANG" userId="23fcd8bb9e19aa0b" providerId="LiveId" clId="{2F066514-D28E-4911-B7D4-CDBC4F12AC83}" dt="2021-08-03T03:35:28.303" v="14108" actId="2696"/>
        <pc:sldMkLst>
          <pc:docMk/>
          <pc:sldMk cId="4009780740" sldId="314"/>
        </pc:sldMkLst>
        <pc:spChg chg="del">
          <ac:chgData name="VŨ NGỌC QUANG" userId="23fcd8bb9e19aa0b" providerId="LiveId" clId="{2F066514-D28E-4911-B7D4-CDBC4F12AC83}" dt="2021-08-03T03:30:16.751" v="14087"/>
          <ac:spMkLst>
            <pc:docMk/>
            <pc:sldMk cId="4009780740" sldId="314"/>
            <ac:spMk id="3" creationId="{E32D6A74-F589-4CEA-8B0C-8F260A0B0133}"/>
          </ac:spMkLst>
        </pc:spChg>
        <pc:picChg chg="add mod ord">
          <ac:chgData name="VŨ NGỌC QUANG" userId="23fcd8bb9e19aa0b" providerId="LiveId" clId="{2F066514-D28E-4911-B7D4-CDBC4F12AC83}" dt="2021-08-03T03:30:17.226" v="14089" actId="962"/>
          <ac:picMkLst>
            <pc:docMk/>
            <pc:sldMk cId="4009780740" sldId="314"/>
            <ac:picMk id="5" creationId="{766E49F1-C97D-40B0-B5D8-5A946DDD45B2}"/>
          </ac:picMkLst>
        </pc:picChg>
      </pc:sldChg>
      <pc:sldChg chg="addSp delSp modSp new del mod">
        <pc:chgData name="VŨ NGỌC QUANG" userId="23fcd8bb9e19aa0b" providerId="LiveId" clId="{2F066514-D28E-4911-B7D4-CDBC4F12AC83}" dt="2021-08-03T03:32:37.647" v="14107" actId="2696"/>
        <pc:sldMkLst>
          <pc:docMk/>
          <pc:sldMk cId="3072743" sldId="315"/>
        </pc:sldMkLst>
        <pc:spChg chg="del">
          <ac:chgData name="VŨ NGỌC QUANG" userId="23fcd8bb9e19aa0b" providerId="LiveId" clId="{2F066514-D28E-4911-B7D4-CDBC4F12AC83}" dt="2021-08-03T03:32:20.730" v="14103"/>
          <ac:spMkLst>
            <pc:docMk/>
            <pc:sldMk cId="3072743" sldId="315"/>
            <ac:spMk id="3" creationId="{E76CF9E1-8BAA-4EB3-803A-355065F7C5CC}"/>
          </ac:spMkLst>
        </pc:spChg>
        <pc:spChg chg="add mod">
          <ac:chgData name="VŨ NGỌC QUANG" userId="23fcd8bb9e19aa0b" providerId="LiveId" clId="{2F066514-D28E-4911-B7D4-CDBC4F12AC83}" dt="2021-08-03T03:32:34.949" v="14106" actId="21"/>
          <ac:spMkLst>
            <pc:docMk/>
            <pc:sldMk cId="3072743" sldId="315"/>
            <ac:spMk id="7" creationId="{B53582BA-8D74-416A-B69A-252B12EB0758}"/>
          </ac:spMkLst>
        </pc:spChg>
        <pc:picChg chg="add del mod ord">
          <ac:chgData name="VŨ NGỌC QUANG" userId="23fcd8bb9e19aa0b" providerId="LiveId" clId="{2F066514-D28E-4911-B7D4-CDBC4F12AC83}" dt="2021-08-03T03:32:34.949" v="14106" actId="21"/>
          <ac:picMkLst>
            <pc:docMk/>
            <pc:sldMk cId="3072743" sldId="315"/>
            <ac:picMk id="5" creationId="{1E5B211B-A699-4A81-AAE5-4912526940CA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8-03T12:44:06.346" v="15069" actId="20577"/>
        <pc:sldMkLst>
          <pc:docMk/>
          <pc:sldMk cId="1544245720" sldId="315"/>
        </pc:sldMkLst>
        <pc:spChg chg="del mod">
          <ac:chgData name="VŨ NGỌC QUANG" userId="23fcd8bb9e19aa0b" providerId="LiveId" clId="{2F066514-D28E-4911-B7D4-CDBC4F12AC83}" dt="2021-08-03T12:37:11.488" v="15017"/>
          <ac:spMkLst>
            <pc:docMk/>
            <pc:sldMk cId="1544245720" sldId="315"/>
            <ac:spMk id="2" creationId="{FA7F3D38-9365-4EF4-9013-BC4BAF07F408}"/>
          </ac:spMkLst>
        </pc:spChg>
        <pc:spChg chg="del">
          <ac:chgData name="VŨ NGỌC QUANG" userId="23fcd8bb9e19aa0b" providerId="LiveId" clId="{2F066514-D28E-4911-B7D4-CDBC4F12AC83}" dt="2021-08-03T04:00:33.005" v="14369"/>
          <ac:spMkLst>
            <pc:docMk/>
            <pc:sldMk cId="1544245720" sldId="315"/>
            <ac:spMk id="3" creationId="{7326D019-BF20-45DF-BAEB-AC5BCF0E856E}"/>
          </ac:spMkLst>
        </pc:spChg>
        <pc:spChg chg="add del mod">
          <ac:chgData name="VŨ NGỌC QUANG" userId="23fcd8bb9e19aa0b" providerId="LiveId" clId="{2F066514-D28E-4911-B7D4-CDBC4F12AC83}" dt="2021-08-03T12:37:04.263" v="15014" actId="21"/>
          <ac:spMkLst>
            <pc:docMk/>
            <pc:sldMk cId="1544245720" sldId="315"/>
            <ac:spMk id="3" creationId="{99F01095-1EBB-4182-A1A7-2475A2CEA991}"/>
          </ac:spMkLst>
        </pc:spChg>
        <pc:spChg chg="add mod">
          <ac:chgData name="VŨ NGỌC QUANG" userId="23fcd8bb9e19aa0b" providerId="LiveId" clId="{2F066514-D28E-4911-B7D4-CDBC4F12AC83}" dt="2021-08-03T12:44:06.346" v="15069" actId="20577"/>
          <ac:spMkLst>
            <pc:docMk/>
            <pc:sldMk cId="1544245720" sldId="315"/>
            <ac:spMk id="6" creationId="{DAB19B78-2FF7-4B11-A046-B90076A89B7D}"/>
          </ac:spMkLst>
        </pc:spChg>
        <pc:spChg chg="add">
          <ac:chgData name="VŨ NGỌC QUANG" userId="23fcd8bb9e19aa0b" providerId="LiveId" clId="{2F066514-D28E-4911-B7D4-CDBC4F12AC83}" dt="2021-08-03T12:36:16.090" v="15012" actId="26606"/>
          <ac:spMkLst>
            <pc:docMk/>
            <pc:sldMk cId="1544245720" sldId="315"/>
            <ac:spMk id="11" creationId="{1C574E90-1949-4924-B663-AEA13DB7910B}"/>
          </ac:spMkLst>
        </pc:spChg>
        <pc:spChg chg="add">
          <ac:chgData name="VŨ NGỌC QUANG" userId="23fcd8bb9e19aa0b" providerId="LiveId" clId="{2F066514-D28E-4911-B7D4-CDBC4F12AC83}" dt="2021-08-03T12:36:16.090" v="15012" actId="26606"/>
          <ac:spMkLst>
            <pc:docMk/>
            <pc:sldMk cId="1544245720" sldId="315"/>
            <ac:spMk id="13" creationId="{3CD1EA40-7116-4FCB-9369-70F29FAA91EC}"/>
          </ac:spMkLst>
        </pc:spChg>
        <pc:spChg chg="add">
          <ac:chgData name="VŨ NGỌC QUANG" userId="23fcd8bb9e19aa0b" providerId="LiveId" clId="{2F066514-D28E-4911-B7D4-CDBC4F12AC83}" dt="2021-08-03T12:36:16.090" v="15012" actId="26606"/>
          <ac:spMkLst>
            <pc:docMk/>
            <pc:sldMk cId="1544245720" sldId="315"/>
            <ac:spMk id="15" creationId="{D9F5512A-48E1-4C07-B75E-3CCC517B6804}"/>
          </ac:spMkLst>
        </pc:spChg>
        <pc:spChg chg="add mod">
          <ac:chgData name="VŨ NGỌC QUANG" userId="23fcd8bb9e19aa0b" providerId="LiveId" clId="{2F066514-D28E-4911-B7D4-CDBC4F12AC83}" dt="2021-08-03T12:37:26.233" v="15020" actId="122"/>
          <ac:spMkLst>
            <pc:docMk/>
            <pc:sldMk cId="1544245720" sldId="315"/>
            <ac:spMk id="38" creationId="{F7D9565F-4970-4FF3-A443-8D214B52645B}"/>
          </ac:spMkLst>
        </pc:spChg>
        <pc:spChg chg="add">
          <ac:chgData name="VŨ NGỌC QUANG" userId="23fcd8bb9e19aa0b" providerId="LiveId" clId="{2F066514-D28E-4911-B7D4-CDBC4F12AC83}" dt="2021-08-03T12:36:16.090" v="15012" actId="26606"/>
          <ac:spMkLst>
            <pc:docMk/>
            <pc:sldMk cId="1544245720" sldId="315"/>
            <ac:spMk id="39" creationId="{A5271697-90F1-4A23-8EF2-0179F2EAFACB}"/>
          </ac:spMkLst>
        </pc:spChg>
        <pc:grpChg chg="add">
          <ac:chgData name="VŨ NGỌC QUANG" userId="23fcd8bb9e19aa0b" providerId="LiveId" clId="{2F066514-D28E-4911-B7D4-CDBC4F12AC83}" dt="2021-08-03T12:36:16.090" v="15012" actId="26606"/>
          <ac:grpSpMkLst>
            <pc:docMk/>
            <pc:sldMk cId="1544245720" sldId="315"/>
            <ac:grpSpMk id="17" creationId="{9CF1CD8B-D430-49E7-8630-84152C414EAC}"/>
          </ac:grpSpMkLst>
        </pc:grpChg>
        <pc:picChg chg="add del">
          <ac:chgData name="VŨ NGỌC QUANG" userId="23fcd8bb9e19aa0b" providerId="LiveId" clId="{2F066514-D28E-4911-B7D4-CDBC4F12AC83}" dt="2021-08-03T12:37:09.829" v="15016"/>
          <ac:picMkLst>
            <pc:docMk/>
            <pc:sldMk cId="1544245720" sldId="315"/>
            <ac:picMk id="4" creationId="{A72689A3-49CF-4424-9996-8FAAD85773BE}"/>
          </ac:picMkLst>
        </pc:picChg>
        <pc:picChg chg="add mod ord">
          <ac:chgData name="VŨ NGỌC QUANG" userId="23fcd8bb9e19aa0b" providerId="LiveId" clId="{2F066514-D28E-4911-B7D4-CDBC4F12AC83}" dt="2021-08-03T12:36:20.870" v="15013" actId="14100"/>
          <ac:picMkLst>
            <pc:docMk/>
            <pc:sldMk cId="1544245720" sldId="315"/>
            <ac:picMk id="5" creationId="{97D6685D-B286-4F98-8C0A-C16136648680}"/>
          </ac:picMkLst>
        </pc:picChg>
      </pc:sldChg>
      <pc:sldChg chg="addSp delSp modSp new mod setBg modAnim">
        <pc:chgData name="VŨ NGỌC QUANG" userId="23fcd8bb9e19aa0b" providerId="LiveId" clId="{2F066514-D28E-4911-B7D4-CDBC4F12AC83}" dt="2021-08-03T12:50:33.997" v="15088"/>
        <pc:sldMkLst>
          <pc:docMk/>
          <pc:sldMk cId="1186248914" sldId="316"/>
        </pc:sldMkLst>
        <pc:spChg chg="mod">
          <ac:chgData name="VŨ NGỌC QUANG" userId="23fcd8bb9e19aa0b" providerId="LiveId" clId="{2F066514-D28E-4911-B7D4-CDBC4F12AC83}" dt="2021-08-03T04:14:58.091" v="14817" actId="207"/>
          <ac:spMkLst>
            <pc:docMk/>
            <pc:sldMk cId="1186248914" sldId="316"/>
            <ac:spMk id="2" creationId="{18E749DE-550A-4B45-BF02-CF9DE5395EFA}"/>
          </ac:spMkLst>
        </pc:spChg>
        <pc:spChg chg="mod ord">
          <ac:chgData name="VŨ NGỌC QUANG" userId="23fcd8bb9e19aa0b" providerId="LiveId" clId="{2F066514-D28E-4911-B7D4-CDBC4F12AC83}" dt="2021-08-03T04:14:38.414" v="14816" actId="12"/>
          <ac:spMkLst>
            <pc:docMk/>
            <pc:sldMk cId="1186248914" sldId="316"/>
            <ac:spMk id="3" creationId="{08EDD12D-E62F-4FA1-8CE0-9E03D00D1536}"/>
          </ac:spMkLst>
        </pc:spChg>
        <pc:spChg chg="add del mod">
          <ac:chgData name="VŨ NGỌC QUANG" userId="23fcd8bb9e19aa0b" providerId="LiveId" clId="{2F066514-D28E-4911-B7D4-CDBC4F12AC83}" dt="2021-08-03T04:09:26.732" v="14662" actId="21"/>
          <ac:spMkLst>
            <pc:docMk/>
            <pc:sldMk cId="1186248914" sldId="316"/>
            <ac:spMk id="4" creationId="{65F10D6C-9E40-4296-B039-06C3F1C936B3}"/>
          </ac:spMkLst>
        </pc:spChg>
        <pc:spChg chg="add del">
          <ac:chgData name="VŨ NGỌC QUANG" userId="23fcd8bb9e19aa0b" providerId="LiveId" clId="{2F066514-D28E-4911-B7D4-CDBC4F12AC83}" dt="2021-08-03T04:09:38.573" v="14664" actId="21"/>
          <ac:spMkLst>
            <pc:docMk/>
            <pc:sldMk cId="1186248914" sldId="316"/>
            <ac:spMk id="5" creationId="{57C3D38F-3594-4C23-B38E-BC0D581FD382}"/>
          </ac:spMkLst>
        </pc:spChg>
        <pc:spChg chg="add del mod">
          <ac:chgData name="VŨ NGỌC QUANG" userId="23fcd8bb9e19aa0b" providerId="LiveId" clId="{2F066514-D28E-4911-B7D4-CDBC4F12AC83}" dt="2021-08-03T04:10:04.082" v="14669" actId="21"/>
          <ac:spMkLst>
            <pc:docMk/>
            <pc:sldMk cId="1186248914" sldId="316"/>
            <ac:spMk id="6" creationId="{92C8569D-BDB5-4372-8863-F27F6A5F8429}"/>
          </ac:spMkLst>
        </pc:spChg>
        <pc:spChg chg="add del">
          <ac:chgData name="VŨ NGỌC QUANG" userId="23fcd8bb9e19aa0b" providerId="LiveId" clId="{2F066514-D28E-4911-B7D4-CDBC4F12AC83}" dt="2021-08-03T04:10:14.362" v="14671" actId="21"/>
          <ac:spMkLst>
            <pc:docMk/>
            <pc:sldMk cId="1186248914" sldId="316"/>
            <ac:spMk id="7" creationId="{8A35F414-EF08-49EE-B999-F90AC58E57DF}"/>
          </ac:spMkLst>
        </pc:spChg>
        <pc:spChg chg="add del">
          <ac:chgData name="VŨ NGỌC QUANG" userId="23fcd8bb9e19aa0b" providerId="LiveId" clId="{2F066514-D28E-4911-B7D4-CDBC4F12AC83}" dt="2021-08-03T04:12:46.178" v="14796" actId="26606"/>
          <ac:spMkLst>
            <pc:docMk/>
            <pc:sldMk cId="1186248914" sldId="316"/>
            <ac:spMk id="14" creationId="{3CD9DF72-87A3-404E-A828-84CBF11A8303}"/>
          </ac:spMkLst>
        </pc:spChg>
        <pc:spChg chg="add">
          <ac:chgData name="VŨ NGỌC QUANG" userId="23fcd8bb9e19aa0b" providerId="LiveId" clId="{2F066514-D28E-4911-B7D4-CDBC4F12AC83}" dt="2021-08-03T04:12:46.184" v="14797" actId="26606"/>
          <ac:spMkLst>
            <pc:docMk/>
            <pc:sldMk cId="1186248914" sldId="316"/>
            <ac:spMk id="18" creationId="{577D1452-F0B7-431E-9A24-D3F7103D8510}"/>
          </ac:spMkLst>
        </pc:spChg>
        <pc:spChg chg="add">
          <ac:chgData name="VŨ NGỌC QUANG" userId="23fcd8bb9e19aa0b" providerId="LiveId" clId="{2F066514-D28E-4911-B7D4-CDBC4F12AC83}" dt="2021-08-03T04:12:46.184" v="14797" actId="26606"/>
          <ac:spMkLst>
            <pc:docMk/>
            <pc:sldMk cId="1186248914" sldId="316"/>
            <ac:spMk id="19" creationId="{A660F4F9-5DF5-4F15-BE6A-CD8648BB1148}"/>
          </ac:spMkLst>
        </pc:spChg>
        <pc:picChg chg="add mod ord">
          <ac:chgData name="VŨ NGỌC QUANG" userId="23fcd8bb9e19aa0b" providerId="LiveId" clId="{2F066514-D28E-4911-B7D4-CDBC4F12AC83}" dt="2021-08-03T04:12:46.184" v="14797" actId="26606"/>
          <ac:picMkLst>
            <pc:docMk/>
            <pc:sldMk cId="1186248914" sldId="316"/>
            <ac:picMk id="9" creationId="{134E29D4-BB01-4E4E-A834-056231E229B8}"/>
          </ac:picMkLst>
        </pc:picChg>
        <pc:cxnChg chg="add del">
          <ac:chgData name="VŨ NGỌC QUANG" userId="23fcd8bb9e19aa0b" providerId="LiveId" clId="{2F066514-D28E-4911-B7D4-CDBC4F12AC83}" dt="2021-08-03T04:12:46.178" v="14796" actId="26606"/>
          <ac:cxnSpMkLst>
            <pc:docMk/>
            <pc:sldMk cId="1186248914" sldId="316"/>
            <ac:cxnSpMk id="16" creationId="{20E3A342-4D61-4E3F-AF90-1AB42AEB96CC}"/>
          </ac:cxnSpMkLst>
        </pc:cxnChg>
      </pc:sldChg>
      <pc:sldChg chg="addSp delSp modSp new mod setBg">
        <pc:chgData name="VŨ NGỌC QUANG" userId="23fcd8bb9e19aa0b" providerId="LiveId" clId="{2F066514-D28E-4911-B7D4-CDBC4F12AC83}" dt="2021-08-03T12:59:27.857" v="15159" actId="1076"/>
        <pc:sldMkLst>
          <pc:docMk/>
          <pc:sldMk cId="3695003190" sldId="317"/>
        </pc:sldMkLst>
        <pc:spChg chg="del mod">
          <ac:chgData name="VŨ NGỌC QUANG" userId="23fcd8bb9e19aa0b" providerId="LiveId" clId="{2F066514-D28E-4911-B7D4-CDBC4F12AC83}" dt="2021-08-03T12:58:11.293" v="15130" actId="21"/>
          <ac:spMkLst>
            <pc:docMk/>
            <pc:sldMk cId="3695003190" sldId="317"/>
            <ac:spMk id="2" creationId="{56363A8A-49A9-46B6-A66D-A1C3C8D8EF01}"/>
          </ac:spMkLst>
        </pc:spChg>
        <pc:spChg chg="del">
          <ac:chgData name="VŨ NGỌC QUANG" userId="23fcd8bb9e19aa0b" providerId="LiveId" clId="{2F066514-D28E-4911-B7D4-CDBC4F12AC83}" dt="2021-08-03T12:57:02.588" v="15112"/>
          <ac:spMkLst>
            <pc:docMk/>
            <pc:sldMk cId="3695003190" sldId="317"/>
            <ac:spMk id="3" creationId="{CC3A14EC-567A-41BF-8C65-9D3460D5E757}"/>
          </ac:spMkLst>
        </pc:spChg>
        <pc:spChg chg="add mod">
          <ac:chgData name="VŨ NGỌC QUANG" userId="23fcd8bb9e19aa0b" providerId="LiveId" clId="{2F066514-D28E-4911-B7D4-CDBC4F12AC83}" dt="2021-08-03T12:59:27.857" v="15159" actId="1076"/>
          <ac:spMkLst>
            <pc:docMk/>
            <pc:sldMk cId="3695003190" sldId="317"/>
            <ac:spMk id="9" creationId="{308E8DFD-BBD3-4F42-BF88-FF67CF0B77EB}"/>
          </ac:spMkLst>
        </pc:spChg>
        <pc:picChg chg="add mod ord">
          <ac:chgData name="VŨ NGỌC QUANG" userId="23fcd8bb9e19aa0b" providerId="LiveId" clId="{2F066514-D28E-4911-B7D4-CDBC4F12AC83}" dt="2021-08-03T12:58:55.585" v="15148" actId="1076"/>
          <ac:picMkLst>
            <pc:docMk/>
            <pc:sldMk cId="3695003190" sldId="317"/>
            <ac:picMk id="5" creationId="{A91F5334-1218-47F9-9240-AAF44524C242}"/>
          </ac:picMkLst>
        </pc:picChg>
      </pc:sldChg>
      <pc:sldChg chg="addSp delSp modSp new mod setBg">
        <pc:chgData name="VŨ NGỌC QUANG" userId="23fcd8bb9e19aa0b" providerId="LiveId" clId="{2F066514-D28E-4911-B7D4-CDBC4F12AC83}" dt="2021-08-03T12:57:58.374" v="15129" actId="123"/>
        <pc:sldMkLst>
          <pc:docMk/>
          <pc:sldMk cId="1028477387" sldId="318"/>
        </pc:sldMkLst>
        <pc:spChg chg="del mod">
          <ac:chgData name="VŨ NGỌC QUANG" userId="23fcd8bb9e19aa0b" providerId="LiveId" clId="{2F066514-D28E-4911-B7D4-CDBC4F12AC83}" dt="2021-08-03T12:57:25.092" v="15118" actId="21"/>
          <ac:spMkLst>
            <pc:docMk/>
            <pc:sldMk cId="1028477387" sldId="318"/>
            <ac:spMk id="2" creationId="{55F7AC84-1C5D-4EDA-A6F9-0F11DC55C45B}"/>
          </ac:spMkLst>
        </pc:spChg>
        <pc:spChg chg="del">
          <ac:chgData name="VŨ NGỌC QUANG" userId="23fcd8bb9e19aa0b" providerId="LiveId" clId="{2F066514-D28E-4911-B7D4-CDBC4F12AC83}" dt="2021-08-03T12:54:13.352" v="15090"/>
          <ac:spMkLst>
            <pc:docMk/>
            <pc:sldMk cId="1028477387" sldId="318"/>
            <ac:spMk id="3" creationId="{E67E5532-39D7-44AB-AFD5-25B4F2C32A2F}"/>
          </ac:spMkLst>
        </pc:spChg>
        <pc:spChg chg="add del">
          <ac:chgData name="VŨ NGỌC QUANG" userId="23fcd8bb9e19aa0b" providerId="LiveId" clId="{2F066514-D28E-4911-B7D4-CDBC4F12AC83}" dt="2021-08-03T12:55:00.016" v="15095" actId="26606"/>
          <ac:spMkLst>
            <pc:docMk/>
            <pc:sldMk cId="1028477387" sldId="318"/>
            <ac:spMk id="9" creationId="{104D2B6B-D9EF-49D2-9FA1-A9DD8A2D2CE5}"/>
          </ac:spMkLst>
        </pc:spChg>
        <pc:spChg chg="add del">
          <ac:chgData name="VŨ NGỌC QUANG" userId="23fcd8bb9e19aa0b" providerId="LiveId" clId="{2F066514-D28E-4911-B7D4-CDBC4F12AC83}" dt="2021-08-03T12:55:00.016" v="15095" actId="26606"/>
          <ac:spMkLst>
            <pc:docMk/>
            <pc:sldMk cId="1028477387" sldId="318"/>
            <ac:spMk id="12" creationId="{3AFE8227-C443-417B-BA91-520EB1EF4559}"/>
          </ac:spMkLst>
        </pc:spChg>
        <pc:spChg chg="add del">
          <ac:chgData name="VŨ NGỌC QUANG" userId="23fcd8bb9e19aa0b" providerId="LiveId" clId="{2F066514-D28E-4911-B7D4-CDBC4F12AC83}" dt="2021-08-03T12:55:00.016" v="15095" actId="26606"/>
          <ac:spMkLst>
            <pc:docMk/>
            <pc:sldMk cId="1028477387" sldId="318"/>
            <ac:spMk id="14" creationId="{907741FC-B544-4A6E-B831-6789D042333D}"/>
          </ac:spMkLst>
        </pc:spChg>
        <pc:spChg chg="add del">
          <ac:chgData name="VŨ NGỌC QUANG" userId="23fcd8bb9e19aa0b" providerId="LiveId" clId="{2F066514-D28E-4911-B7D4-CDBC4F12AC83}" dt="2021-08-03T12:55:00.016" v="15095" actId="26606"/>
          <ac:spMkLst>
            <pc:docMk/>
            <pc:sldMk cId="1028477387" sldId="318"/>
            <ac:spMk id="16" creationId="{3F0BE7ED-7814-4273-B18A-F26CC0380380}"/>
          </ac:spMkLst>
        </pc:spChg>
        <pc:spChg chg="add del">
          <ac:chgData name="VŨ NGỌC QUANG" userId="23fcd8bb9e19aa0b" providerId="LiveId" clId="{2F066514-D28E-4911-B7D4-CDBC4F12AC83}" dt="2021-08-03T12:55:20.911" v="15097" actId="26606"/>
          <ac:spMkLst>
            <pc:docMk/>
            <pc:sldMk cId="1028477387" sldId="318"/>
            <ac:spMk id="18" creationId="{9427AF5F-9A0E-42B7-A252-FD64C9885F9C}"/>
          </ac:spMkLst>
        </pc:spChg>
        <pc:spChg chg="add del">
          <ac:chgData name="VŨ NGỌC QUANG" userId="23fcd8bb9e19aa0b" providerId="LiveId" clId="{2F066514-D28E-4911-B7D4-CDBC4F12AC83}" dt="2021-08-03T12:55:20.911" v="15097" actId="26606"/>
          <ac:spMkLst>
            <pc:docMk/>
            <pc:sldMk cId="1028477387" sldId="318"/>
            <ac:spMk id="19" creationId="{82226CB3-E992-4048-9B9B-B48940C5D9A5}"/>
          </ac:spMkLst>
        </pc:spChg>
        <pc:spChg chg="add mod">
          <ac:chgData name="VŨ NGỌC QUANG" userId="23fcd8bb9e19aa0b" providerId="LiveId" clId="{2F066514-D28E-4911-B7D4-CDBC4F12AC83}" dt="2021-08-03T12:57:58.374" v="15129" actId="123"/>
          <ac:spMkLst>
            <pc:docMk/>
            <pc:sldMk cId="1028477387" sldId="318"/>
            <ac:spMk id="21" creationId="{730F944D-9A4D-43D4-BD72-E74628ACCA7A}"/>
          </ac:spMkLst>
        </pc:spChg>
        <pc:picChg chg="add mod ord">
          <ac:chgData name="VŨ NGỌC QUANG" userId="23fcd8bb9e19aa0b" providerId="LiveId" clId="{2F066514-D28E-4911-B7D4-CDBC4F12AC83}" dt="2021-08-03T12:55:20.914" v="15098" actId="26606"/>
          <ac:picMkLst>
            <pc:docMk/>
            <pc:sldMk cId="1028477387" sldId="318"/>
            <ac:picMk id="5" creationId="{DD84E88A-98F4-4BCC-AD68-38502CA98142}"/>
          </ac:picMkLst>
        </pc:picChg>
      </pc:sldChg>
      <pc:sldChg chg="add del setBg">
        <pc:chgData name="VŨ NGỌC QUANG" userId="23fcd8bb9e19aa0b" providerId="LiveId" clId="{2F066514-D28E-4911-B7D4-CDBC4F12AC83}" dt="2021-08-03T13:13:26.038" v="15493" actId="2696"/>
        <pc:sldMkLst>
          <pc:docMk/>
          <pc:sldMk cId="1739167126" sldId="319"/>
        </pc:sldMkLst>
      </pc:sldChg>
      <pc:sldChg chg="addSp delSp modSp new del mod setBg">
        <pc:chgData name="VŨ NGỌC QUANG" userId="23fcd8bb9e19aa0b" providerId="LiveId" clId="{2F066514-D28E-4911-B7D4-CDBC4F12AC83}" dt="2021-08-03T13:07:06.453" v="15284" actId="2696"/>
        <pc:sldMkLst>
          <pc:docMk/>
          <pc:sldMk cId="3468652506" sldId="319"/>
        </pc:sldMkLst>
        <pc:spChg chg="del mod">
          <ac:chgData name="VŨ NGỌC QUANG" userId="23fcd8bb9e19aa0b" providerId="LiveId" clId="{2F066514-D28E-4911-B7D4-CDBC4F12AC83}" dt="2021-08-03T13:03:18.558" v="15168" actId="21"/>
          <ac:spMkLst>
            <pc:docMk/>
            <pc:sldMk cId="3468652506" sldId="319"/>
            <ac:spMk id="2" creationId="{001C0EA0-B5CE-4A78-95A2-40D6DCC16793}"/>
          </ac:spMkLst>
        </pc:spChg>
        <pc:spChg chg="del">
          <ac:chgData name="VŨ NGỌC QUANG" userId="23fcd8bb9e19aa0b" providerId="LiveId" clId="{2F066514-D28E-4911-B7D4-CDBC4F12AC83}" dt="2021-08-03T13:03:07.500" v="15162"/>
          <ac:spMkLst>
            <pc:docMk/>
            <pc:sldMk cId="3468652506" sldId="319"/>
            <ac:spMk id="3" creationId="{1DEE700F-2F5F-4898-A614-E1A1C863E9D5}"/>
          </ac:spMkLst>
        </pc:spChg>
        <pc:spChg chg="add mod">
          <ac:chgData name="VŨ NGỌC QUANG" userId="23fcd8bb9e19aa0b" providerId="LiveId" clId="{2F066514-D28E-4911-B7D4-CDBC4F12AC83}" dt="2021-08-03T13:06:28.918" v="15282" actId="21"/>
          <ac:spMkLst>
            <pc:docMk/>
            <pc:sldMk cId="3468652506" sldId="319"/>
            <ac:spMk id="7" creationId="{0037A606-77F4-445A-B1EF-09D1F33290D3}"/>
          </ac:spMkLst>
        </pc:spChg>
        <pc:spChg chg="add del mod">
          <ac:chgData name="VŨ NGỌC QUANG" userId="23fcd8bb9e19aa0b" providerId="LiveId" clId="{2F066514-D28E-4911-B7D4-CDBC4F12AC83}" dt="2021-08-03T13:06:28.918" v="15282" actId="21"/>
          <ac:spMkLst>
            <pc:docMk/>
            <pc:sldMk cId="3468652506" sldId="319"/>
            <ac:spMk id="9" creationId="{DE624673-9D99-4276-BF96-A90E083E4A0D}"/>
          </ac:spMkLst>
        </pc:spChg>
        <pc:picChg chg="add del mod ord">
          <ac:chgData name="VŨ NGỌC QUANG" userId="23fcd8bb9e19aa0b" providerId="LiveId" clId="{2F066514-D28E-4911-B7D4-CDBC4F12AC83}" dt="2021-08-03T13:06:25.827" v="15281" actId="21"/>
          <ac:picMkLst>
            <pc:docMk/>
            <pc:sldMk cId="3468652506" sldId="319"/>
            <ac:picMk id="5" creationId="{7802F4CC-2EE7-4CAC-B36D-970F8DFBFE31}"/>
          </ac:picMkLst>
        </pc:picChg>
      </pc:sldChg>
      <pc:sldChg chg="modSp new mod">
        <pc:chgData name="VŨ NGỌC QUANG" userId="23fcd8bb9e19aa0b" providerId="LiveId" clId="{2F066514-D28E-4911-B7D4-CDBC4F12AC83}" dt="2021-08-03T13:08:14.977" v="15422" actId="14100"/>
        <pc:sldMkLst>
          <pc:docMk/>
          <pc:sldMk cId="1855496521" sldId="320"/>
        </pc:sldMkLst>
        <pc:spChg chg="mod">
          <ac:chgData name="VŨ NGỌC QUANG" userId="23fcd8bb9e19aa0b" providerId="LiveId" clId="{2F066514-D28E-4911-B7D4-CDBC4F12AC83}" dt="2021-08-03T13:08:13.169" v="15421" actId="14100"/>
          <ac:spMkLst>
            <pc:docMk/>
            <pc:sldMk cId="1855496521" sldId="320"/>
            <ac:spMk id="2" creationId="{6A72F72C-F3A9-4D74-BD2E-1858AFB7CD68}"/>
          </ac:spMkLst>
        </pc:spChg>
        <pc:spChg chg="mod">
          <ac:chgData name="VŨ NGỌC QUANG" userId="23fcd8bb9e19aa0b" providerId="LiveId" clId="{2F066514-D28E-4911-B7D4-CDBC4F12AC83}" dt="2021-08-03T13:08:14.977" v="15422" actId="14100"/>
          <ac:spMkLst>
            <pc:docMk/>
            <pc:sldMk cId="1855496521" sldId="320"/>
            <ac:spMk id="3" creationId="{F1179216-6613-40CC-94A0-787E5E516B8E}"/>
          </ac:spMkLst>
        </pc:spChg>
      </pc:sldChg>
      <pc:sldChg chg="modSp new mod modAnim">
        <pc:chgData name="VŨ NGỌC QUANG" userId="23fcd8bb9e19aa0b" providerId="LiveId" clId="{2F066514-D28E-4911-B7D4-CDBC4F12AC83}" dt="2021-08-03T13:13:37.510" v="15495"/>
        <pc:sldMkLst>
          <pc:docMk/>
          <pc:sldMk cId="1416440504" sldId="321"/>
        </pc:sldMkLst>
        <pc:spChg chg="mod">
          <ac:chgData name="VŨ NGỌC QUANG" userId="23fcd8bb9e19aa0b" providerId="LiveId" clId="{2F066514-D28E-4911-B7D4-CDBC4F12AC83}" dt="2021-08-03T13:11:20.449" v="15446" actId="1076"/>
          <ac:spMkLst>
            <pc:docMk/>
            <pc:sldMk cId="1416440504" sldId="321"/>
            <ac:spMk id="2" creationId="{7B6162B5-EFCA-4EFC-8EEE-1583C9666FE8}"/>
          </ac:spMkLst>
        </pc:spChg>
        <pc:spChg chg="mod">
          <ac:chgData name="VŨ NGỌC QUANG" userId="23fcd8bb9e19aa0b" providerId="LiveId" clId="{2F066514-D28E-4911-B7D4-CDBC4F12AC83}" dt="2021-08-03T13:12:43.070" v="15492" actId="20577"/>
          <ac:spMkLst>
            <pc:docMk/>
            <pc:sldMk cId="1416440504" sldId="321"/>
            <ac:spMk id="3" creationId="{811848BC-A265-4F3E-AD6E-2B3562A36628}"/>
          </ac:spMkLst>
        </pc:spChg>
      </pc:sldChg>
      <pc:sldChg chg="new del">
        <pc:chgData name="VŨ NGỌC QUANG" userId="23fcd8bb9e19aa0b" providerId="LiveId" clId="{2F066514-D28E-4911-B7D4-CDBC4F12AC83}" dt="2021-08-26T14:51:14.779" v="15523" actId="47"/>
        <pc:sldMkLst>
          <pc:docMk/>
          <pc:sldMk cId="187526594" sldId="322"/>
        </pc:sldMkLst>
      </pc:sldChg>
      <pc:sldChg chg="new del">
        <pc:chgData name="VŨ NGỌC QUANG" userId="23fcd8bb9e19aa0b" providerId="LiveId" clId="{2F066514-D28E-4911-B7D4-CDBC4F12AC83}" dt="2021-08-26T15:07:20.063" v="15692" actId="2696"/>
        <pc:sldMkLst>
          <pc:docMk/>
          <pc:sldMk cId="254466008" sldId="322"/>
        </pc:sldMkLst>
      </pc:sldChg>
      <pc:sldChg chg="addSp modSp add del mod">
        <pc:chgData name="VŨ NGỌC QUANG" userId="23fcd8bb9e19aa0b" providerId="LiveId" clId="{2F066514-D28E-4911-B7D4-CDBC4F12AC83}" dt="2021-08-26T14:53:26.860" v="15672" actId="2696"/>
        <pc:sldMkLst>
          <pc:docMk/>
          <pc:sldMk cId="2146404387" sldId="323"/>
        </pc:sldMkLst>
        <pc:spChg chg="add mod">
          <ac:chgData name="VŨ NGỌC QUANG" userId="23fcd8bb9e19aa0b" providerId="LiveId" clId="{2F066514-D28E-4911-B7D4-CDBC4F12AC83}" dt="2021-08-26T14:52:40.407" v="15671" actId="1076"/>
          <ac:spMkLst>
            <pc:docMk/>
            <pc:sldMk cId="2146404387" sldId="323"/>
            <ac:spMk id="3" creationId="{8C7BE81A-D5E7-4B8C-8286-D46E114C0C06}"/>
          </ac:spMkLst>
        </pc:spChg>
      </pc:sldChg>
      <pc:sldChg chg="addSp modSp add mod modAnim">
        <pc:chgData name="VŨ NGỌC QUANG" userId="23fcd8bb9e19aa0b" providerId="LiveId" clId="{2F066514-D28E-4911-B7D4-CDBC4F12AC83}" dt="2021-08-26T15:17:52.560" v="15773" actId="20577"/>
        <pc:sldMkLst>
          <pc:docMk/>
          <pc:sldMk cId="628524932" sldId="485"/>
        </pc:sldMkLst>
        <pc:spChg chg="mod">
          <ac:chgData name="VŨ NGỌC QUANG" userId="23fcd8bb9e19aa0b" providerId="LiveId" clId="{2F066514-D28E-4911-B7D4-CDBC4F12AC83}" dt="2021-08-26T15:07:53.008" v="15693" actId="1076"/>
          <ac:spMkLst>
            <pc:docMk/>
            <pc:sldMk cId="628524932" sldId="485"/>
            <ac:spMk id="4" creationId="{C70D3DB1-A759-45F6-B0C9-0EC238F0EEA7}"/>
          </ac:spMkLst>
        </pc:spChg>
        <pc:spChg chg="add mod">
          <ac:chgData name="VŨ NGỌC QUANG" userId="23fcd8bb9e19aa0b" providerId="LiveId" clId="{2F066514-D28E-4911-B7D4-CDBC4F12AC83}" dt="2021-08-26T15:09:50.288" v="15700" actId="1076"/>
          <ac:spMkLst>
            <pc:docMk/>
            <pc:sldMk cId="628524932" sldId="485"/>
            <ac:spMk id="7" creationId="{D88AC709-4585-4297-A8FE-ABB18CFD045B}"/>
          </ac:spMkLst>
        </pc:spChg>
        <pc:spChg chg="add mod">
          <ac:chgData name="VŨ NGỌC QUANG" userId="23fcd8bb9e19aa0b" providerId="LiveId" clId="{2F066514-D28E-4911-B7D4-CDBC4F12AC83}" dt="2021-08-26T15:14:11.767" v="15744" actId="1076"/>
          <ac:spMkLst>
            <pc:docMk/>
            <pc:sldMk cId="628524932" sldId="485"/>
            <ac:spMk id="10" creationId="{D645EDCE-4A7B-4BAD-9CAA-B8DDAAED6CBD}"/>
          </ac:spMkLst>
        </pc:spChg>
        <pc:spChg chg="add mod">
          <ac:chgData name="VŨ NGỌC QUANG" userId="23fcd8bb9e19aa0b" providerId="LiveId" clId="{2F066514-D28E-4911-B7D4-CDBC4F12AC83}" dt="2021-08-26T15:13:55.301" v="15741" actId="20577"/>
          <ac:spMkLst>
            <pc:docMk/>
            <pc:sldMk cId="628524932" sldId="485"/>
            <ac:spMk id="11" creationId="{C1559854-4B14-47A7-96F9-E4207F14BFC7}"/>
          </ac:spMkLst>
        </pc:spChg>
        <pc:spChg chg="add mod">
          <ac:chgData name="VŨ NGỌC QUANG" userId="23fcd8bb9e19aa0b" providerId="LiveId" clId="{2F066514-D28E-4911-B7D4-CDBC4F12AC83}" dt="2021-08-26T15:10:33.953" v="15706" actId="1076"/>
          <ac:spMkLst>
            <pc:docMk/>
            <pc:sldMk cId="628524932" sldId="485"/>
            <ac:spMk id="12" creationId="{DCBA2019-08B9-4764-B7FC-540828358144}"/>
          </ac:spMkLst>
        </pc:spChg>
        <pc:spChg chg="add mod">
          <ac:chgData name="VŨ NGỌC QUANG" userId="23fcd8bb9e19aa0b" providerId="LiveId" clId="{2F066514-D28E-4911-B7D4-CDBC4F12AC83}" dt="2021-08-26T15:17:52.560" v="15773" actId="20577"/>
          <ac:spMkLst>
            <pc:docMk/>
            <pc:sldMk cId="628524932" sldId="485"/>
            <ac:spMk id="13" creationId="{633DB834-2D6B-461A-99D9-96F1935CC4FE}"/>
          </ac:spMkLst>
        </pc:spChg>
        <pc:spChg chg="add mod">
          <ac:chgData name="VŨ NGỌC QUANG" userId="23fcd8bb9e19aa0b" providerId="LiveId" clId="{2F066514-D28E-4911-B7D4-CDBC4F12AC83}" dt="2021-08-26T15:11:08.520" v="15712" actId="1076"/>
          <ac:spMkLst>
            <pc:docMk/>
            <pc:sldMk cId="628524932" sldId="485"/>
            <ac:spMk id="14" creationId="{708E8D6B-CBEE-4243-9478-3C65E0D6F3D5}"/>
          </ac:spMkLst>
        </pc:spChg>
        <pc:spChg chg="add mod">
          <ac:chgData name="VŨ NGỌC QUANG" userId="23fcd8bb9e19aa0b" providerId="LiveId" clId="{2F066514-D28E-4911-B7D4-CDBC4F12AC83}" dt="2021-08-26T15:14:17.536" v="15745" actId="1076"/>
          <ac:spMkLst>
            <pc:docMk/>
            <pc:sldMk cId="628524932" sldId="485"/>
            <ac:spMk id="15" creationId="{02ECFFA3-C2E6-4E25-907D-21DBE4582D67}"/>
          </ac:spMkLst>
        </pc:spChg>
        <pc:spChg chg="add mod">
          <ac:chgData name="VŨ NGỌC QUANG" userId="23fcd8bb9e19aa0b" providerId="LiveId" clId="{2F066514-D28E-4911-B7D4-CDBC4F12AC83}" dt="2021-08-26T15:14:50.791" v="15750" actId="1076"/>
          <ac:spMkLst>
            <pc:docMk/>
            <pc:sldMk cId="628524932" sldId="485"/>
            <ac:spMk id="16" creationId="{470FECBF-50EB-4011-B185-717468482DF1}"/>
          </ac:spMkLst>
        </pc:spChg>
        <pc:spChg chg="add mod">
          <ac:chgData name="VŨ NGỌC QUANG" userId="23fcd8bb9e19aa0b" providerId="LiveId" clId="{2F066514-D28E-4911-B7D4-CDBC4F12AC83}" dt="2021-08-26T15:14:23.218" v="15746" actId="1076"/>
          <ac:spMkLst>
            <pc:docMk/>
            <pc:sldMk cId="628524932" sldId="485"/>
            <ac:spMk id="17" creationId="{98D23517-D18B-4686-8D9E-BB63360D60FD}"/>
          </ac:spMkLst>
        </pc:spChg>
        <pc:spChg chg="add mod">
          <ac:chgData name="VŨ NGỌC QUANG" userId="23fcd8bb9e19aa0b" providerId="LiveId" clId="{2F066514-D28E-4911-B7D4-CDBC4F12AC83}" dt="2021-08-26T15:12:22.465" v="15725" actId="1076"/>
          <ac:spMkLst>
            <pc:docMk/>
            <pc:sldMk cId="628524932" sldId="485"/>
            <ac:spMk id="18" creationId="{ECDD10B8-E79D-47C0-932E-C3DDA014E303}"/>
          </ac:spMkLst>
        </pc:spChg>
        <pc:spChg chg="add mod">
          <ac:chgData name="VŨ NGỌC QUANG" userId="23fcd8bb9e19aa0b" providerId="LiveId" clId="{2F066514-D28E-4911-B7D4-CDBC4F12AC83}" dt="2021-08-26T15:14:39.472" v="15748" actId="1076"/>
          <ac:spMkLst>
            <pc:docMk/>
            <pc:sldMk cId="628524932" sldId="485"/>
            <ac:spMk id="19" creationId="{81D8BD50-4CED-4738-877F-B4F271F927CB}"/>
          </ac:spMkLst>
        </pc:spChg>
        <pc:spChg chg="add mod">
          <ac:chgData name="VŨ NGỌC QUANG" userId="23fcd8bb9e19aa0b" providerId="LiveId" clId="{2F066514-D28E-4911-B7D4-CDBC4F12AC83}" dt="2021-08-26T15:12:53.841" v="15731" actId="1076"/>
          <ac:spMkLst>
            <pc:docMk/>
            <pc:sldMk cId="628524932" sldId="485"/>
            <ac:spMk id="20" creationId="{35C08934-9920-4A17-BBEE-0F335EDCDA52}"/>
          </ac:spMkLst>
        </pc:spChg>
        <pc:spChg chg="add mod">
          <ac:chgData name="VŨ NGỌC QUANG" userId="23fcd8bb9e19aa0b" providerId="LiveId" clId="{2F066514-D28E-4911-B7D4-CDBC4F12AC83}" dt="2021-08-26T15:14:43.328" v="15749" actId="1076"/>
          <ac:spMkLst>
            <pc:docMk/>
            <pc:sldMk cId="628524932" sldId="485"/>
            <ac:spMk id="21" creationId="{7C8FEC97-2F5E-46FE-8B69-DD0E4A9234D5}"/>
          </ac:spMkLst>
        </pc:spChg>
        <pc:spChg chg="add mod">
          <ac:chgData name="VŨ NGỌC QUANG" userId="23fcd8bb9e19aa0b" providerId="LiveId" clId="{2F066514-D28E-4911-B7D4-CDBC4F12AC83}" dt="2021-08-26T15:13:33.201" v="15738" actId="1076"/>
          <ac:spMkLst>
            <pc:docMk/>
            <pc:sldMk cId="628524932" sldId="485"/>
            <ac:spMk id="22" creationId="{AB22D3C6-EA11-4D1D-B9F7-E88EA5D74FE2}"/>
          </ac:spMkLst>
        </pc:spChg>
        <pc:graphicFrameChg chg="mod modGraphic">
          <ac:chgData name="VŨ NGỌC QUANG" userId="23fcd8bb9e19aa0b" providerId="LiveId" clId="{2F066514-D28E-4911-B7D4-CDBC4F12AC83}" dt="2021-08-26T15:13:07.941" v="15732"/>
          <ac:graphicFrameMkLst>
            <pc:docMk/>
            <pc:sldMk cId="628524932" sldId="485"/>
            <ac:graphicFrameMk id="2" creationId="{F4D7D088-39A3-401C-BB0D-EE7E2EA625E1}"/>
          </ac:graphicFrameMkLst>
        </pc:graphicFrameChg>
      </pc:sldChg>
      <pc:sldMasterChg chg="del delSldLayout">
        <pc:chgData name="VŨ NGỌC QUANG" userId="23fcd8bb9e19aa0b" providerId="LiveId" clId="{2F066514-D28E-4911-B7D4-CDBC4F12AC83}" dt="2021-08-26T14:53:26.860" v="15672" actId="2696"/>
        <pc:sldMasterMkLst>
          <pc:docMk/>
          <pc:sldMasterMk cId="1407511218" sldId="2147483673"/>
        </pc:sldMasterMkLst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2912401202" sldId="2147483674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815506013" sldId="2147483675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3621891013" sldId="2147483676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2206121175" sldId="2147483677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973842058" sldId="2147483678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891041971" sldId="2147483679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2900293364" sldId="2147483680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3550528676" sldId="2147483681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997936611" sldId="2147483682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1549848396" sldId="2147483683"/>
          </pc:sldLayoutMkLst>
        </pc:sldLayoutChg>
        <pc:sldLayoutChg chg="del">
          <pc:chgData name="VŨ NGỌC QUANG" userId="23fcd8bb9e19aa0b" providerId="LiveId" clId="{2F066514-D28E-4911-B7D4-CDBC4F12AC83}" dt="2021-08-26T14:53:26.860" v="15672" actId="2696"/>
          <pc:sldLayoutMkLst>
            <pc:docMk/>
            <pc:sldMasterMk cId="1407511218" sldId="2147483673"/>
            <pc:sldLayoutMk cId="2595298570" sldId="214748368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FDBB5-92F3-455A-8471-879945F513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327F5B-244E-4BAC-A4D9-9795493471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9155D-9449-4886-A755-2590F175F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BF4C3-6F98-4B6E-90E7-BB25FC38D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EDFA3-D3D3-4427-8AC2-93EF2654F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2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A1EB7-7F02-4A2D-A8F5-02971C202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2F048F-E42B-4D5D-A8B6-7690A432F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9550E-37BA-4626-BC79-1E0CEDA76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C533B-609A-4336-A4AE-B7918025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41636-DA8E-4899-92B5-7EFD2805B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52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6111C2-A06D-46B4-997C-3FA1582CEF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BE60E2-51E3-44BF-92CE-CBD304BBA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CA71-32D4-4A64-AF70-73858F32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40F12-CC1D-4A2E-90EA-465569E0D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20A35-DB64-4C73-9062-F8355A001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4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27283-F69B-41E5-A3F9-C2E09BFB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96D14-C56C-4449-9A51-07D38331C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5D786-A26C-4112-99F3-26C32D6F7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BE23AD-C5FA-4566-9A88-EDA38F8E8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5CABD-311F-4C88-AFBE-A545D97EB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18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3B882-8847-4260-AAC0-4EAA48B8D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41834-3C2F-4FE6-8DD1-1DB66306C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E135F-65D1-484A-99A0-8018458DA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1E7F9-BFF9-4C18-8975-48922C51E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DEC11-BD8D-4823-9C07-AB91A9493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58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09B09-4A60-46AD-A6B4-EEC455D14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37BA7-5137-4968-A9AD-24644833B5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C5BFBF-429C-4AFB-B2F9-BE9BF815A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2BB4F0-895B-49C8-A44D-748C5BBC2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8CB7E-B37B-4904-AD3E-A55BA34A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45B7CA-708A-4ED8-A537-464D69761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2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C3086-D01E-42AB-8280-25BBB4832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72F52-B568-452C-93B4-14EC10FD2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9EA824-D35B-4475-B7E8-C25F55A836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FAE4E7-36FA-46E3-8B57-C379A4EC0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9DAB3-CE15-467D-9E2A-0979D2FEBF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F5AC60-B569-49DF-82FF-C12E1C9C9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0F941B-376C-468D-9274-E7D8A44C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32014-17B8-4962-80E5-A03951998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75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36C52-7A5A-4F50-9280-6D37BF508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8853FC-E2D3-4605-B43E-A3116B7AA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0B68A3-0033-4202-9AE8-9206AD75E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9E89E6-3FFD-4B9F-B68C-A59DD61F5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77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F2E8DD-642D-4461-89CF-A5382FCF4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3FD0F-C932-4EE7-84BB-C4CD13398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FEE0E-8F32-4E6D-8506-E3CC75C6B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6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58677-0EC8-4A5E-B050-57E98897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DF6CC-689B-4A74-9AC6-BE927CED6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2EA181-9FE8-4897-951D-A54110997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9F149-DC8D-4DA7-B544-52C669CCE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57466-0D37-474D-B63C-24FB36F24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65BF6E-8AEE-47A2-82EC-1E5EAFDA3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7E11A-C512-4556-9BA4-E2F93326E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4F9C21-36F5-4D5D-B2BC-C329F4AB55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6A666C-0C36-470D-B4CB-4E847FEED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7C0C5-EC65-4F48-B81B-457C6FDB0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DC0C4D-F6FA-462E-BDC6-BDFA2D7B2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EA6F44-5089-4A67-8F4B-6B41B0F85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86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53DAE7-ED6C-4333-BD3A-44D559E79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6A988-6057-45BD-BDDF-3E8FB1D71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560E1-3E31-4E7E-A462-B04D9CDA7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F8DE0-2C4E-47AA-A788-9603CF6FD0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A366D-7E20-4258-9202-D740D18D9D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A79B0-D53C-4793-AE22-38F081A86D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0E9B8-5A71-490E-85CC-D9964FA6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8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A6A5-E87A-4E90-B206-BF75A0517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45" y="5674333"/>
            <a:ext cx="10071536" cy="929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group of strawberries&#10;&#10;Description automatically generated with medium confidence">
            <a:extLst>
              <a:ext uri="{FF2B5EF4-FFF2-40B4-BE49-F238E27FC236}">
                <a16:creationId xmlns:a16="http://schemas.microsoft.com/office/drawing/2014/main" id="{970C74A7-9839-4AE4-99CE-DA043BC3E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44" y="714018"/>
            <a:ext cx="3035382" cy="4533191"/>
          </a:xfrm>
          <a:prstGeom prst="rect">
            <a:avLst/>
          </a:prstGeom>
        </p:spPr>
      </p:pic>
      <p:pic>
        <p:nvPicPr>
          <p:cNvPr id="6146" name="Picture 2" descr="Nguồn gốc và lý do chuột hamster được yêu thích">
            <a:extLst>
              <a:ext uri="{FF2B5EF4-FFF2-40B4-BE49-F238E27FC236}">
                <a16:creationId xmlns:a16="http://schemas.microsoft.com/office/drawing/2014/main" id="{45DBF878-2812-4C93-A9D7-41946BBE0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23" y="389570"/>
            <a:ext cx="314325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Baby Bath &amp;amp; Baby Massage Tips | Tresillian">
            <a:extLst>
              <a:ext uri="{FF2B5EF4-FFF2-40B4-BE49-F238E27FC236}">
                <a16:creationId xmlns:a16="http://schemas.microsoft.com/office/drawing/2014/main" id="{E9BF0050-8B94-4C24-8B8E-DC820EB7A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027" y="1129867"/>
            <a:ext cx="48291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04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E31FF6FE-6FB6-435E-BD2E-CBEAFA668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1014"/>
            <a:ext cx="11125200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vi-VN" sz="36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vi-VN" sz="3600" b="1" dirty="0">
                <a:solidFill>
                  <a:srgbClr val="7030A0"/>
                </a:solidFill>
                <a:effectLst/>
              </a:rPr>
              <a:t>Nhờ yếu tố nào mà lục lạp có thể thực hiện được chức năng quang hợp?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A1926CC-A0C8-D313-2C90-6E423AE8E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6" name="Picture 4" descr="Cấu tạo của lá cây - Sinh học 6 - Trần Thị Minh Tươi - Website Phan Tuấn Hải">
            <a:extLst>
              <a:ext uri="{FF2B5EF4-FFF2-40B4-BE49-F238E27FC236}">
                <a16:creationId xmlns:a16="http://schemas.microsoft.com/office/drawing/2014/main" id="{E8BBB216-9FD8-4577-8CFB-0BB35F6E5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173" y="2148839"/>
            <a:ext cx="6118255" cy="458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62B5F7-EDCB-40C7-A53C-5165139419C2}"/>
              </a:ext>
            </a:extLst>
          </p:cNvPr>
          <p:cNvSpPr txBox="1"/>
          <p:nvPr/>
        </p:nvSpPr>
        <p:spPr>
          <a:xfrm>
            <a:off x="5187820" y="4758612"/>
            <a:ext cx="894121" cy="49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C8100-3A1D-40DE-A8AE-FDB987211889}"/>
              </a:ext>
            </a:extLst>
          </p:cNvPr>
          <p:cNvSpPr txBox="1"/>
          <p:nvPr/>
        </p:nvSpPr>
        <p:spPr>
          <a:xfrm>
            <a:off x="2090058" y="3012527"/>
            <a:ext cx="6251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655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86000" y="838201"/>
            <a:ext cx="7620000" cy="160466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0766540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Trò</a:t>
            </a:r>
            <a:r>
              <a:rPr lang="en-US" sz="96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9600" b="1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chơi</a:t>
            </a:r>
            <a:endParaRPr lang="en-US" sz="96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0" y="1847850"/>
            <a:ext cx="7981950" cy="2209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Khoa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nhiên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Users\Dungconuong\Desktop\dấu hỏi\picture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419600"/>
            <a:ext cx="44196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6346999-0D9E-4E5D-8B2C-FB92A2A85BC6}"/>
              </a:ext>
            </a:extLst>
          </p:cNvPr>
          <p:cNvSpPr/>
          <p:nvPr/>
        </p:nvSpPr>
        <p:spPr>
          <a:xfrm>
            <a:off x="1653363" y="4666297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7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299" y="2213595"/>
            <a:ext cx="9367204" cy="4041648"/>
          </a:xfrm>
        </p:spPr>
        <p:txBody>
          <a:bodyPr anchor="t"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FD941D7-6232-4912-A79F-0D53F9062198}"/>
              </a:ext>
            </a:extLst>
          </p:cNvPr>
          <p:cNvSpPr/>
          <p:nvPr/>
        </p:nvSpPr>
        <p:spPr>
          <a:xfrm>
            <a:off x="1653363" y="3110388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8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63F3CB-A300-450E-8963-A3D279BCF2EF}"/>
              </a:ext>
            </a:extLst>
          </p:cNvPr>
          <p:cNvSpPr/>
          <p:nvPr/>
        </p:nvSpPr>
        <p:spPr>
          <a:xfrm>
            <a:off x="1653363" y="4817890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93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D78D945-4C0B-4D2D-9511-5365F86D0803}"/>
              </a:ext>
            </a:extLst>
          </p:cNvPr>
          <p:cNvSpPr/>
          <p:nvPr/>
        </p:nvSpPr>
        <p:spPr>
          <a:xfrm>
            <a:off x="1653363" y="5396388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00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3363" y="2176272"/>
            <a:ext cx="9367204" cy="4041648"/>
          </a:xfrm>
        </p:spPr>
        <p:txBody>
          <a:bodyPr anchor="t"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D78D945-4C0B-4D2D-9511-5365F86D0803}"/>
              </a:ext>
            </a:extLst>
          </p:cNvPr>
          <p:cNvSpPr/>
          <p:nvPr/>
        </p:nvSpPr>
        <p:spPr>
          <a:xfrm>
            <a:off x="1653363" y="2894909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64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1F62E-A73E-40E7-93BD-6D83F500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BB496-AC33-418A-9151-AF035FC1B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4278" y="1772816"/>
            <a:ext cx="9974424" cy="4991878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6: Cho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TBĐV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TBTV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TBĐV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(1), (3), (5)          B. (1), (2), (3)             C. (2), (4), (5)              D. (3), (4), (5)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A70D8A8-08E1-4492-885B-3E89FA870F90}"/>
              </a:ext>
            </a:extLst>
          </p:cNvPr>
          <p:cNvSpPr/>
          <p:nvPr/>
        </p:nvSpPr>
        <p:spPr>
          <a:xfrm>
            <a:off x="1256603" y="6242208"/>
            <a:ext cx="500062" cy="5000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11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Floral Border on White 1">
            <a:extLst>
              <a:ext uri="{FF2B5EF4-FFF2-40B4-BE49-F238E27FC236}">
                <a16:creationId xmlns:a16="http://schemas.microsoft.com/office/drawing/2014/main" id="{B5107747-6A64-4B71-B00C-770F497BE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473;p33">
            <a:extLst>
              <a:ext uri="{FF2B5EF4-FFF2-40B4-BE49-F238E27FC236}">
                <a16:creationId xmlns:a16="http://schemas.microsoft.com/office/drawing/2014/main" id="{C60D90E1-F049-4D8D-A28F-C7F535AB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150" y="1066800"/>
            <a:ext cx="889635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ts val="4400"/>
              <a:buFont typeface="Baumans"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fr-FR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fr-FR" altLang="en-US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IV.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endParaRPr lang="en-US" altLang="en-US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331829-C0BD-4244-8578-A6814D2F5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89137" cy="6858000"/>
          </a:xfrm>
          <a:prstGeom prst="rect">
            <a:avLst/>
          </a:prstGeom>
        </p:spPr>
      </p:pic>
      <p:sp>
        <p:nvSpPr>
          <p:cNvPr id="5" name="WordArt 15">
            <a:extLst>
              <a:ext uri="{FF2B5EF4-FFF2-40B4-BE49-F238E27FC236}">
                <a16:creationId xmlns:a16="http://schemas.microsoft.com/office/drawing/2014/main" id="{3DBDE93E-094D-40D8-9FDE-90F4D5979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36087" y="2038350"/>
            <a:ext cx="5429250" cy="36607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21558"/>
              </a:avLst>
            </a:prstTxWarp>
          </a:bodyPr>
          <a:lstStyle/>
          <a:p>
            <a:pPr algn="ctr"/>
            <a:r>
              <a:rPr lang="pt-BR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tốt!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59879-8991-4E5F-8659-4A0D526AE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224" y="153815"/>
            <a:ext cx="10515600" cy="1325563"/>
          </a:xfr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kumimoji="0" lang="en-US" sz="4400" b="1" i="0" u="sng" strike="noStrike" kern="1200" cap="none" spc="0" normalizeH="0" baseline="0" noProof="0" dirty="0" err="1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Tiết</a:t>
            </a:r>
            <a:r>
              <a:rPr kumimoji="0" lang="en-US" sz="4400" b="1" i="0" u="sng" strike="noStrike" kern="1200" cap="none" spc="0" normalizeH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43 – 48: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12.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TẾ BÀO - ĐƠN VỊ CƠ SỞ CỦA SỰ SỐNG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A1C85-A7BC-47DE-83A9-6A5991192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9709"/>
            <a:ext cx="10515600" cy="746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TẾ BÀO LÀ GÌ?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825D5E-DD62-42F9-A183-52BFC279DBE4}"/>
              </a:ext>
            </a:extLst>
          </p:cNvPr>
          <p:cNvSpPr txBox="1">
            <a:spLocks/>
          </p:cNvSpPr>
          <p:nvPr/>
        </p:nvSpPr>
        <p:spPr>
          <a:xfrm>
            <a:off x="738672" y="25765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HÌNH DẠNG VÀ KÍCH THƯỚC CỦA MỘT SỐ LOẠI TẾ BÀO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143045-B05A-4806-B63C-338DCEBB287B}"/>
              </a:ext>
            </a:extLst>
          </p:cNvPr>
          <p:cNvSpPr txBox="1">
            <a:spLocks/>
          </p:cNvSpPr>
          <p:nvPr/>
        </p:nvSpPr>
        <p:spPr>
          <a:xfrm>
            <a:off x="738672" y="3986240"/>
            <a:ext cx="111754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CẤU TẠO CỦA TẾ BÀO ĐỘNG VẬT VÀ TẾ BÀO THỰC VẬT</a:t>
            </a:r>
            <a:endParaRPr lang="en-US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9143045-B05A-4806-B63C-338DCEBB287B}"/>
              </a:ext>
            </a:extLst>
          </p:cNvPr>
          <p:cNvSpPr txBox="1">
            <a:spLocks/>
          </p:cNvSpPr>
          <p:nvPr/>
        </p:nvSpPr>
        <p:spPr>
          <a:xfrm>
            <a:off x="241131" y="0"/>
            <a:ext cx="111754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CẤU TẠO CỦA TẾ BÀO ĐỘNG VẬT VÀ TẾ BÀO THỰC VẬT</a:t>
            </a:r>
            <a:endParaRPr lang="en-US" sz="3600" dirty="0">
              <a:solidFill>
                <a:srgbClr val="7030A0"/>
              </a:solidFill>
            </a:endParaRPr>
          </a:p>
        </p:txBody>
      </p:sp>
      <p:pic>
        <p:nvPicPr>
          <p:cNvPr id="10" name="5 Minutes timer (Đồng hồ đếm ngược 5 phút)">
            <a:hlinkClick r:id="" action="ppaction://media"/>
            <a:extLst>
              <a:ext uri="{FF2B5EF4-FFF2-40B4-BE49-F238E27FC236}">
                <a16:creationId xmlns:a16="http://schemas.microsoft.com/office/drawing/2014/main" id="{1A5E3606-1928-4E77-B975-7A8AC30708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4551" y="1172129"/>
            <a:ext cx="5908582" cy="3320983"/>
          </a:xfrm>
          <a:prstGeom prst="rect">
            <a:avLst/>
          </a:prstGeom>
        </p:spPr>
      </p:pic>
      <p:pic>
        <p:nvPicPr>
          <p:cNvPr id="11" name="Picture 2" descr="https://tse4.mm.bing.net/th?id=OIP.5wDz_12v13IFQwwBOgeM0AAAAA&amp;pid=Api&amp;P=0&amp;w=344&amp;h=194">
            <a:extLst>
              <a:ext uri="{FF2B5EF4-FFF2-40B4-BE49-F238E27FC236}">
                <a16:creationId xmlns:a16="http://schemas.microsoft.com/office/drawing/2014/main" id="{CB2974A3-6E51-4E74-A88C-E5C3237E2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142" y="4833994"/>
            <a:ext cx="2819400" cy="2024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938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63AD7-55A0-4765-B11D-5E0B6C3B9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5996" y="2168463"/>
            <a:ext cx="6443372" cy="1638377"/>
          </a:xfrm>
        </p:spPr>
        <p:txBody>
          <a:bodyPr anchor="b">
            <a:noAutofit/>
          </a:bodyPr>
          <a:lstStyle/>
          <a:p>
            <a:pPr algn="ctr"/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12" descr="Diagram&#10;&#10;Description automatically generated">
            <a:extLst>
              <a:ext uri="{FF2B5EF4-FFF2-40B4-BE49-F238E27FC236}">
                <a16:creationId xmlns:a16="http://schemas.microsoft.com/office/drawing/2014/main" id="{D7C17C1D-AEEA-4848-9F3C-E80DA98F9D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" r="-3" b="7122"/>
          <a:stretch/>
        </p:blipFill>
        <p:spPr>
          <a:xfrm>
            <a:off x="0" y="1302008"/>
            <a:ext cx="4235516" cy="540807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AB3AF1C-3100-4D09-974D-9027F3253FB9}"/>
              </a:ext>
            </a:extLst>
          </p:cNvPr>
          <p:cNvSpPr/>
          <p:nvPr/>
        </p:nvSpPr>
        <p:spPr>
          <a:xfrm>
            <a:off x="1178062" y="1421372"/>
            <a:ext cx="1569739" cy="5606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EA1D1C-95CD-4507-BCD4-6F5384C46FE5}"/>
              </a:ext>
            </a:extLst>
          </p:cNvPr>
          <p:cNvSpPr/>
          <p:nvPr/>
        </p:nvSpPr>
        <p:spPr>
          <a:xfrm>
            <a:off x="516686" y="2168463"/>
            <a:ext cx="1446245" cy="458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0C1452E-4492-45D8-970F-A6DA88F747FC}"/>
              </a:ext>
            </a:extLst>
          </p:cNvPr>
          <p:cNvSpPr/>
          <p:nvPr/>
        </p:nvSpPr>
        <p:spPr>
          <a:xfrm>
            <a:off x="1178062" y="5974851"/>
            <a:ext cx="1754155" cy="458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 bào chất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5B094DD-C4FE-435B-B167-60B7913BD283}"/>
              </a:ext>
            </a:extLst>
          </p:cNvPr>
          <p:cNvSpPr txBox="1">
            <a:spLocks/>
          </p:cNvSpPr>
          <p:nvPr/>
        </p:nvSpPr>
        <p:spPr>
          <a:xfrm>
            <a:off x="235620" y="-63826"/>
            <a:ext cx="10926310" cy="779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CẤU TẠO CỦA TẾ BÀO ĐỘNG VẬT VÀ TẾ BÀO THỰC VẬT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4326BF-E643-4369-B3A2-6B4D4AA5218F}"/>
              </a:ext>
            </a:extLst>
          </p:cNvPr>
          <p:cNvSpPr txBox="1"/>
          <p:nvPr/>
        </p:nvSpPr>
        <p:spPr>
          <a:xfrm>
            <a:off x="796717" y="653874"/>
            <a:ext cx="3061287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ĐỘNG VẬT</a:t>
            </a:r>
          </a:p>
        </p:txBody>
      </p:sp>
      <p:pic>
        <p:nvPicPr>
          <p:cNvPr id="25" name="Picture 2" descr="C:\Users\Dungconuong\Desktop\dấu hỏi\images (3).jpg">
            <a:extLst>
              <a:ext uri="{FF2B5EF4-FFF2-40B4-BE49-F238E27FC236}">
                <a16:creationId xmlns:a16="http://schemas.microsoft.com/office/drawing/2014/main" id="{198F1EEF-EBEE-4D37-8449-BEC75F5D3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6152" y="4586007"/>
            <a:ext cx="2162175" cy="212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022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0B9A61C5-9093-4077-BC1A-8EC1323EB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8718" y="3029958"/>
            <a:ext cx="5643282" cy="1638377"/>
          </a:xfrm>
        </p:spPr>
        <p:txBody>
          <a:bodyPr anchor="b">
            <a:noAutofit/>
          </a:bodyPr>
          <a:lstStyle/>
          <a:p>
            <a:pPr algn="ctr"/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6F1062C2-C6CB-497E-9829-E480ABA851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575" y="407955"/>
            <a:ext cx="4469054" cy="66626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EAB3F0-B250-4CDF-BFD4-E9EB7B2FC41C}"/>
              </a:ext>
            </a:extLst>
          </p:cNvPr>
          <p:cNvSpPr txBox="1"/>
          <p:nvPr/>
        </p:nvSpPr>
        <p:spPr>
          <a:xfrm>
            <a:off x="101440" y="933412"/>
            <a:ext cx="19874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Màng</a:t>
            </a:r>
            <a:r>
              <a:rPr lang="en-US" sz="2000" b="1" dirty="0"/>
              <a:t> </a:t>
            </a:r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endParaRPr lang="en-US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53578C-8704-40C8-BA16-2634DB73677A}"/>
              </a:ext>
            </a:extLst>
          </p:cNvPr>
          <p:cNvSpPr txBox="1"/>
          <p:nvPr/>
        </p:nvSpPr>
        <p:spPr>
          <a:xfrm>
            <a:off x="269568" y="3739283"/>
            <a:ext cx="165116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r>
              <a:rPr lang="en-US" sz="2000" b="1" dirty="0"/>
              <a:t> </a:t>
            </a:r>
            <a:r>
              <a:rPr lang="en-US" sz="2000" b="1" dirty="0" err="1"/>
              <a:t>chất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CD978C-DAEC-46E0-AB66-F6F4CB1F7EB8}"/>
              </a:ext>
            </a:extLst>
          </p:cNvPr>
          <p:cNvSpPr txBox="1"/>
          <p:nvPr/>
        </p:nvSpPr>
        <p:spPr>
          <a:xfrm>
            <a:off x="196937" y="5425522"/>
            <a:ext cx="17700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/>
              <a:t>Nhân</a:t>
            </a:r>
            <a:r>
              <a:rPr lang="en-US" b="1" dirty="0"/>
              <a:t> </a:t>
            </a:r>
            <a:r>
              <a:rPr lang="en-US" b="1" dirty="0" err="1"/>
              <a:t>tế</a:t>
            </a:r>
            <a:r>
              <a:rPr lang="en-US" b="1" dirty="0"/>
              <a:t> </a:t>
            </a:r>
            <a:r>
              <a:rPr lang="en-US" b="1" dirty="0" err="1"/>
              <a:t>bào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1F6B2E-0E04-4A05-99CB-022F422CF317}"/>
              </a:ext>
            </a:extLst>
          </p:cNvPr>
          <p:cNvSpPr txBox="1"/>
          <p:nvPr/>
        </p:nvSpPr>
        <p:spPr>
          <a:xfrm>
            <a:off x="2771449" y="937659"/>
            <a:ext cx="175552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Thành</a:t>
            </a:r>
            <a:r>
              <a:rPr lang="en-US" sz="2000" b="1" dirty="0"/>
              <a:t> </a:t>
            </a:r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endParaRPr lang="en-US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946298-64E3-4482-9890-0D1746009B28}"/>
              </a:ext>
            </a:extLst>
          </p:cNvPr>
          <p:cNvSpPr txBox="1"/>
          <p:nvPr/>
        </p:nvSpPr>
        <p:spPr>
          <a:xfrm>
            <a:off x="5159951" y="6145619"/>
            <a:ext cx="967075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err="1"/>
              <a:t>Lục</a:t>
            </a:r>
            <a:r>
              <a:rPr lang="en-US" sz="2000" b="1" dirty="0"/>
              <a:t> </a:t>
            </a:r>
            <a:r>
              <a:rPr lang="en-US" sz="2000" b="1" dirty="0" err="1"/>
              <a:t>lạp</a:t>
            </a:r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123092-BA1C-4472-8F1D-EFA0F57FF800}"/>
              </a:ext>
            </a:extLst>
          </p:cNvPr>
          <p:cNvSpPr txBox="1"/>
          <p:nvPr/>
        </p:nvSpPr>
        <p:spPr>
          <a:xfrm>
            <a:off x="4662060" y="1227929"/>
            <a:ext cx="160530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CD9E01-5797-413A-A2B3-FAF1EDC8ED6A}"/>
              </a:ext>
            </a:extLst>
          </p:cNvPr>
          <p:cNvSpPr txBox="1"/>
          <p:nvPr/>
        </p:nvSpPr>
        <p:spPr>
          <a:xfrm>
            <a:off x="4526973" y="709323"/>
            <a:ext cx="460389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cellulose,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250F97-C466-4287-9EF7-51CE6FB15D05}"/>
              </a:ext>
            </a:extLst>
          </p:cNvPr>
          <p:cNvSpPr txBox="1"/>
          <p:nvPr/>
        </p:nvSpPr>
        <p:spPr>
          <a:xfrm>
            <a:off x="5351225" y="1935815"/>
            <a:ext cx="1489549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Không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r>
              <a:rPr lang="en-US" sz="2000" b="1" dirty="0"/>
              <a:t> </a:t>
            </a:r>
            <a:r>
              <a:rPr lang="en-US" sz="2000" b="1" dirty="0" err="1"/>
              <a:t>trung</a:t>
            </a:r>
            <a:r>
              <a:rPr lang="en-US" sz="2000" b="1" dirty="0"/>
              <a:t> </a:t>
            </a:r>
            <a:r>
              <a:rPr lang="en-US" sz="2000" b="1" dirty="0" err="1"/>
              <a:t>tâm</a:t>
            </a:r>
            <a:endParaRPr lang="en-US" sz="20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73E23C-895F-4379-A455-786EBF7F30DB}"/>
              </a:ext>
            </a:extLst>
          </p:cNvPr>
          <p:cNvSpPr txBox="1"/>
          <p:nvPr/>
        </p:nvSpPr>
        <p:spPr>
          <a:xfrm>
            <a:off x="6607038" y="1821166"/>
            <a:ext cx="4603896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9C5227-EDFF-42D0-B8C7-FAF12FE3D0E8}"/>
              </a:ext>
            </a:extLst>
          </p:cNvPr>
          <p:cNvSpPr txBox="1"/>
          <p:nvPr/>
        </p:nvSpPr>
        <p:spPr>
          <a:xfrm>
            <a:off x="6132243" y="5601748"/>
            <a:ext cx="4603896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871890-4811-4C4E-8EEC-E001E695656F}"/>
              </a:ext>
            </a:extLst>
          </p:cNvPr>
          <p:cNvSpPr txBox="1"/>
          <p:nvPr/>
        </p:nvSpPr>
        <p:spPr>
          <a:xfrm>
            <a:off x="398487" y="103325"/>
            <a:ext cx="3044488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THỰC VẬT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962A1D-7078-4F8F-9BC3-FCAA74A1D387}"/>
              </a:ext>
            </a:extLst>
          </p:cNvPr>
          <p:cNvSpPr/>
          <p:nvPr/>
        </p:nvSpPr>
        <p:spPr>
          <a:xfrm>
            <a:off x="101440" y="933412"/>
            <a:ext cx="198742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F50D11-112A-4177-BEB5-8DF3D67B376E}"/>
              </a:ext>
            </a:extLst>
          </p:cNvPr>
          <p:cNvSpPr/>
          <p:nvPr/>
        </p:nvSpPr>
        <p:spPr>
          <a:xfrm>
            <a:off x="2751838" y="933412"/>
            <a:ext cx="1775135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360A30-6B76-4FCF-8E74-3F6F20D2A5AE}"/>
              </a:ext>
            </a:extLst>
          </p:cNvPr>
          <p:cNvSpPr/>
          <p:nvPr/>
        </p:nvSpPr>
        <p:spPr>
          <a:xfrm>
            <a:off x="5360273" y="1935814"/>
            <a:ext cx="1480501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C1561F-211A-4A5A-86A3-66077FDB7012}"/>
              </a:ext>
            </a:extLst>
          </p:cNvPr>
          <p:cNvSpPr/>
          <p:nvPr/>
        </p:nvSpPr>
        <p:spPr>
          <a:xfrm>
            <a:off x="5133316" y="6145618"/>
            <a:ext cx="993710" cy="3893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F933FC6-79EF-4379-8DB8-14D06C90BCBD}"/>
              </a:ext>
            </a:extLst>
          </p:cNvPr>
          <p:cNvSpPr/>
          <p:nvPr/>
        </p:nvSpPr>
        <p:spPr>
          <a:xfrm>
            <a:off x="196937" y="5425521"/>
            <a:ext cx="1770076" cy="3524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9F0198E-F515-487E-B3A3-7AE4E44188BA}"/>
              </a:ext>
            </a:extLst>
          </p:cNvPr>
          <p:cNvSpPr/>
          <p:nvPr/>
        </p:nvSpPr>
        <p:spPr>
          <a:xfrm>
            <a:off x="269568" y="3739283"/>
            <a:ext cx="165116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1" grpId="0" animBg="1"/>
      <p:bldP spid="2" grpId="0" animBg="1"/>
      <p:bldP spid="17" grpId="0" animBg="1"/>
      <p:bldP spid="19" grpId="0" animBg="1"/>
      <p:bldP spid="20" grpId="0" animBg="1"/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06EAC9E3-172C-42E8-8C20-D3E0278E9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89" y="591851"/>
            <a:ext cx="4083526" cy="5674297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AB13A45-E02C-4AAA-BC1E-07D856E1F3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87" y="248433"/>
            <a:ext cx="4266806" cy="63611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4B199D-D190-4F0C-A5D0-1D60C4E332F2}"/>
              </a:ext>
            </a:extLst>
          </p:cNvPr>
          <p:cNvSpPr txBox="1"/>
          <p:nvPr/>
        </p:nvSpPr>
        <p:spPr>
          <a:xfrm>
            <a:off x="4108580" y="694489"/>
            <a:ext cx="19874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C9CF02-8BCC-4341-8AD3-D9788B7A053E}"/>
              </a:ext>
            </a:extLst>
          </p:cNvPr>
          <p:cNvSpPr txBox="1"/>
          <p:nvPr/>
        </p:nvSpPr>
        <p:spPr>
          <a:xfrm>
            <a:off x="4325924" y="3480318"/>
            <a:ext cx="165116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38AC83-A7C4-4305-BA3F-76F75BBBF60E}"/>
              </a:ext>
            </a:extLst>
          </p:cNvPr>
          <p:cNvSpPr txBox="1"/>
          <p:nvPr/>
        </p:nvSpPr>
        <p:spPr>
          <a:xfrm>
            <a:off x="4266467" y="5178490"/>
            <a:ext cx="17700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CD4650-E307-445A-908C-1574D9F5F811}"/>
              </a:ext>
            </a:extLst>
          </p:cNvPr>
          <p:cNvSpPr txBox="1"/>
          <p:nvPr/>
        </p:nvSpPr>
        <p:spPr>
          <a:xfrm>
            <a:off x="6913984" y="725267"/>
            <a:ext cx="167017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D5896-78E9-4D19-905C-3C17A8B76F74}"/>
              </a:ext>
            </a:extLst>
          </p:cNvPr>
          <p:cNvSpPr txBox="1"/>
          <p:nvPr/>
        </p:nvSpPr>
        <p:spPr>
          <a:xfrm>
            <a:off x="8693580" y="1040207"/>
            <a:ext cx="141713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42BB09-C393-44A4-9222-A5C368D78A52}"/>
              </a:ext>
            </a:extLst>
          </p:cNvPr>
          <p:cNvSpPr txBox="1"/>
          <p:nvPr/>
        </p:nvSpPr>
        <p:spPr>
          <a:xfrm>
            <a:off x="9116008" y="5701003"/>
            <a:ext cx="92006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2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E908C2-30A6-4BDA-BF0A-48C8DDB6C336}"/>
              </a:ext>
            </a:extLst>
          </p:cNvPr>
          <p:cNvSpPr txBox="1"/>
          <p:nvPr/>
        </p:nvSpPr>
        <p:spPr>
          <a:xfrm>
            <a:off x="2340652" y="6286182"/>
            <a:ext cx="1047485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PHT : So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D62E13-D95F-4CE8-9930-05D13E29439B}"/>
              </a:ext>
            </a:extLst>
          </p:cNvPr>
          <p:cNvSpPr txBox="1"/>
          <p:nvPr/>
        </p:nvSpPr>
        <p:spPr>
          <a:xfrm>
            <a:off x="7196601" y="99341"/>
            <a:ext cx="237943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THỰC VẬT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4DEBD-4C05-40D0-B948-B5AF0A784523}"/>
              </a:ext>
            </a:extLst>
          </p:cNvPr>
          <p:cNvSpPr txBox="1"/>
          <p:nvPr/>
        </p:nvSpPr>
        <p:spPr>
          <a:xfrm>
            <a:off x="940060" y="99341"/>
            <a:ext cx="237943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ĐỘNG VẬT</a:t>
            </a:r>
          </a:p>
        </p:txBody>
      </p:sp>
      <p:pic>
        <p:nvPicPr>
          <p:cNvPr id="2" name="5 Minutes timer (Đồng hồ đếm ngược 5 phút)">
            <a:hlinkClick r:id="" action="ppaction://media"/>
            <a:extLst>
              <a:ext uri="{FF2B5EF4-FFF2-40B4-BE49-F238E27FC236}">
                <a16:creationId xmlns:a16="http://schemas.microsoft.com/office/drawing/2014/main" id="{CC8E7EFD-03DA-4EF4-8B92-503A3996D9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" y="5547822"/>
            <a:ext cx="2155931" cy="130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7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0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D7A6325-3B61-4A72-9E31-31CCD363F9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3618099"/>
              </p:ext>
            </p:extLst>
          </p:nvPr>
        </p:nvGraphicFramePr>
        <p:xfrm>
          <a:off x="826716" y="1271876"/>
          <a:ext cx="10976422" cy="52211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5717">
                  <a:extLst>
                    <a:ext uri="{9D8B030D-6E8A-4147-A177-3AD203B41FA5}">
                      <a16:colId xmlns:a16="http://schemas.microsoft.com/office/drawing/2014/main" val="3262939485"/>
                    </a:ext>
                  </a:extLst>
                </a:gridCol>
                <a:gridCol w="3692261">
                  <a:extLst>
                    <a:ext uri="{9D8B030D-6E8A-4147-A177-3AD203B41FA5}">
                      <a16:colId xmlns:a16="http://schemas.microsoft.com/office/drawing/2014/main" val="3628734168"/>
                    </a:ext>
                  </a:extLst>
                </a:gridCol>
                <a:gridCol w="4448444">
                  <a:extLst>
                    <a:ext uri="{9D8B030D-6E8A-4147-A177-3AD203B41FA5}">
                      <a16:colId xmlns:a16="http://schemas.microsoft.com/office/drawing/2014/main" val="5142741"/>
                    </a:ext>
                  </a:extLst>
                </a:gridCol>
              </a:tblGrid>
              <a:tr h="81183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48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1809209"/>
                  </a:ext>
                </a:extLst>
              </a:tr>
              <a:tr h="2901445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324714"/>
                  </a:ext>
                </a:extLst>
              </a:tr>
              <a:tr h="1507848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979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8670F4B-D1F0-45EA-BD4D-ADC2D9B43535}"/>
              </a:ext>
            </a:extLst>
          </p:cNvPr>
          <p:cNvSpPr txBox="1"/>
          <p:nvPr/>
        </p:nvSpPr>
        <p:spPr>
          <a:xfrm>
            <a:off x="3957912" y="2114988"/>
            <a:ext cx="7498158" cy="3195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200"/>
              </a:spcBef>
              <a:spcAft>
                <a:spcPts val="480"/>
              </a:spcAft>
            </a:pP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endParaRPr lang="en-US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200"/>
              </a:spcBef>
              <a:spcAft>
                <a:spcPts val="48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50000"/>
              </a:lnSpc>
              <a:spcBef>
                <a:spcPts val="200"/>
              </a:spcBef>
              <a:spcAft>
                <a:spcPts val="48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TB.</a:t>
            </a:r>
          </a:p>
          <a:p>
            <a:pPr marL="0" marR="0" algn="just">
              <a:lnSpc>
                <a:spcPct val="150000"/>
              </a:lnSpc>
              <a:spcBef>
                <a:spcPts val="200"/>
              </a:spcBef>
              <a:spcAft>
                <a:spcPts val="48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TB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240CB0-8554-402F-8486-69660911F5DA}"/>
              </a:ext>
            </a:extLst>
          </p:cNvPr>
          <p:cNvSpPr txBox="1"/>
          <p:nvPr/>
        </p:nvSpPr>
        <p:spPr>
          <a:xfrm>
            <a:off x="3969637" y="5010710"/>
            <a:ext cx="2305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895726-BDA1-4625-A3C0-425E8002F2EA}"/>
              </a:ext>
            </a:extLst>
          </p:cNvPr>
          <p:cNvSpPr txBox="1"/>
          <p:nvPr/>
        </p:nvSpPr>
        <p:spPr>
          <a:xfrm>
            <a:off x="3957912" y="5577975"/>
            <a:ext cx="1768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endParaRPr lang="en-US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C93E3E-7287-4CAC-A876-134B342AB936}"/>
              </a:ext>
            </a:extLst>
          </p:cNvPr>
          <p:cNvSpPr txBox="1"/>
          <p:nvPr/>
        </p:nvSpPr>
        <p:spPr>
          <a:xfrm>
            <a:off x="3969637" y="6042760"/>
            <a:ext cx="16049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569DAB-33B4-4A22-9B32-3085D0FF46F9}"/>
              </a:ext>
            </a:extLst>
          </p:cNvPr>
          <p:cNvSpPr txBox="1"/>
          <p:nvPr/>
        </p:nvSpPr>
        <p:spPr>
          <a:xfrm>
            <a:off x="7422436" y="5043497"/>
            <a:ext cx="4102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TB 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TB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E1CB1-F441-47B2-AA4E-D9F1463E977E}"/>
              </a:ext>
            </a:extLst>
          </p:cNvPr>
          <p:cNvSpPr txBox="1"/>
          <p:nvPr/>
        </p:nvSpPr>
        <p:spPr>
          <a:xfrm>
            <a:off x="7421169" y="5577974"/>
            <a:ext cx="4381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TBTV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BA497D-D06B-44EF-AE00-D59D5B16AD49}"/>
              </a:ext>
            </a:extLst>
          </p:cNvPr>
          <p:cNvSpPr txBox="1"/>
          <p:nvPr/>
        </p:nvSpPr>
        <p:spPr>
          <a:xfrm>
            <a:off x="7421169" y="6070627"/>
            <a:ext cx="1563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39E32D-38A8-4151-B482-8F5D87A98C82}"/>
              </a:ext>
            </a:extLst>
          </p:cNvPr>
          <p:cNvSpPr txBox="1"/>
          <p:nvPr/>
        </p:nvSpPr>
        <p:spPr>
          <a:xfrm>
            <a:off x="1094761" y="3120365"/>
            <a:ext cx="2505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184E7C-6045-4CF3-B8BD-5188A0022B67}"/>
              </a:ext>
            </a:extLst>
          </p:cNvPr>
          <p:cNvSpPr txBox="1"/>
          <p:nvPr/>
        </p:nvSpPr>
        <p:spPr>
          <a:xfrm>
            <a:off x="1021605" y="5424296"/>
            <a:ext cx="2387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0478C3-54A2-40F2-B7BC-D97F3C63CC98}"/>
              </a:ext>
            </a:extLst>
          </p:cNvPr>
          <p:cNvSpPr txBox="1"/>
          <p:nvPr/>
        </p:nvSpPr>
        <p:spPr>
          <a:xfrm>
            <a:off x="1" y="306302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PHT: So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TBĐV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TBTV</a:t>
            </a:r>
          </a:p>
        </p:txBody>
      </p:sp>
    </p:spTree>
    <p:extLst>
      <p:ext uri="{BB962C8B-B14F-4D97-AF65-F5344CB8AC3E}">
        <p14:creationId xmlns:p14="http://schemas.microsoft.com/office/powerpoint/2010/main" val="84885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06EAC9E3-172C-42E8-8C20-D3E0278E9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89" y="591851"/>
            <a:ext cx="4083526" cy="5674297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AB13A45-E02C-4AAA-BC1E-07D856E1F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87" y="248433"/>
            <a:ext cx="4266806" cy="63611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4B199D-D190-4F0C-A5D0-1D60C4E332F2}"/>
              </a:ext>
            </a:extLst>
          </p:cNvPr>
          <p:cNvSpPr txBox="1"/>
          <p:nvPr/>
        </p:nvSpPr>
        <p:spPr>
          <a:xfrm>
            <a:off x="4108580" y="694489"/>
            <a:ext cx="19874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Màng</a:t>
            </a:r>
            <a:r>
              <a:rPr lang="en-US" sz="2000" b="1" dirty="0"/>
              <a:t> </a:t>
            </a:r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C9CF02-8BCC-4341-8AD3-D9788B7A053E}"/>
              </a:ext>
            </a:extLst>
          </p:cNvPr>
          <p:cNvSpPr txBox="1"/>
          <p:nvPr/>
        </p:nvSpPr>
        <p:spPr>
          <a:xfrm>
            <a:off x="4325924" y="3480318"/>
            <a:ext cx="165116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r>
              <a:rPr lang="en-US" sz="2000" b="1" dirty="0"/>
              <a:t> </a:t>
            </a:r>
            <a:r>
              <a:rPr lang="en-US" sz="2000" b="1" dirty="0" err="1"/>
              <a:t>chất</a:t>
            </a:r>
            <a:endParaRPr lang="en-US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38AC83-A7C4-4305-BA3F-76F75BBBF60E}"/>
              </a:ext>
            </a:extLst>
          </p:cNvPr>
          <p:cNvSpPr txBox="1"/>
          <p:nvPr/>
        </p:nvSpPr>
        <p:spPr>
          <a:xfrm>
            <a:off x="4266467" y="5178490"/>
            <a:ext cx="17700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/>
              <a:t>Nhân</a:t>
            </a:r>
            <a:r>
              <a:rPr lang="en-US" b="1" dirty="0"/>
              <a:t> </a:t>
            </a:r>
            <a:r>
              <a:rPr lang="en-US" b="1" dirty="0" err="1"/>
              <a:t>tế</a:t>
            </a:r>
            <a:r>
              <a:rPr lang="en-US" b="1" dirty="0"/>
              <a:t> </a:t>
            </a:r>
            <a:r>
              <a:rPr lang="en-US" b="1" dirty="0" err="1"/>
              <a:t>bào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CD4650-E307-445A-908C-1574D9F5F811}"/>
              </a:ext>
            </a:extLst>
          </p:cNvPr>
          <p:cNvSpPr txBox="1"/>
          <p:nvPr/>
        </p:nvSpPr>
        <p:spPr>
          <a:xfrm>
            <a:off x="6913984" y="725267"/>
            <a:ext cx="167017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Thành</a:t>
            </a:r>
            <a:r>
              <a:rPr lang="en-US" sz="2000" b="1" dirty="0"/>
              <a:t> </a:t>
            </a:r>
            <a:r>
              <a:rPr lang="en-US" sz="2000" b="1" dirty="0" err="1"/>
              <a:t>tế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endParaRPr lang="en-US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D5896-78E9-4D19-905C-3C17A8B76F74}"/>
              </a:ext>
            </a:extLst>
          </p:cNvPr>
          <p:cNvSpPr txBox="1"/>
          <p:nvPr/>
        </p:nvSpPr>
        <p:spPr>
          <a:xfrm>
            <a:off x="8693580" y="1040207"/>
            <a:ext cx="141713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Không</a:t>
            </a:r>
            <a:r>
              <a:rPr lang="en-US" sz="2000" b="1" dirty="0"/>
              <a:t> </a:t>
            </a:r>
            <a:r>
              <a:rPr lang="en-US" sz="2000" b="1" dirty="0" err="1"/>
              <a:t>bào</a:t>
            </a:r>
            <a:r>
              <a:rPr lang="en-US" sz="2000" b="1" dirty="0"/>
              <a:t> </a:t>
            </a:r>
            <a:r>
              <a:rPr lang="en-US" sz="2000" b="1" dirty="0" err="1"/>
              <a:t>trung</a:t>
            </a:r>
            <a:r>
              <a:rPr lang="en-US" sz="2000" b="1" dirty="0"/>
              <a:t> </a:t>
            </a:r>
            <a:r>
              <a:rPr lang="en-US" sz="2000" b="1" dirty="0" err="1"/>
              <a:t>tâm</a:t>
            </a:r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42BB09-C393-44A4-9222-A5C368D78A52}"/>
              </a:ext>
            </a:extLst>
          </p:cNvPr>
          <p:cNvSpPr txBox="1"/>
          <p:nvPr/>
        </p:nvSpPr>
        <p:spPr>
          <a:xfrm>
            <a:off x="9116008" y="5701003"/>
            <a:ext cx="92006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err="1"/>
              <a:t>Lục</a:t>
            </a:r>
            <a:r>
              <a:rPr lang="en-US" sz="2000" b="1" dirty="0"/>
              <a:t> </a:t>
            </a:r>
            <a:r>
              <a:rPr lang="en-US" sz="2000" b="1" dirty="0" err="1"/>
              <a:t>lạp</a:t>
            </a:r>
            <a:endParaRPr lang="en-US" sz="2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E908C2-30A6-4BDA-BF0A-48C8DDB6C336}"/>
              </a:ext>
            </a:extLst>
          </p:cNvPr>
          <p:cNvSpPr txBox="1"/>
          <p:nvPr/>
        </p:nvSpPr>
        <p:spPr>
          <a:xfrm>
            <a:off x="1418253" y="6322430"/>
            <a:ext cx="1047485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PHT : So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D62E13-D95F-4CE8-9930-05D13E29439B}"/>
              </a:ext>
            </a:extLst>
          </p:cNvPr>
          <p:cNvSpPr txBox="1"/>
          <p:nvPr/>
        </p:nvSpPr>
        <p:spPr>
          <a:xfrm>
            <a:off x="7196601" y="99341"/>
            <a:ext cx="237943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THỰC VẬT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4DEBD-4C05-40D0-B948-B5AF0A784523}"/>
              </a:ext>
            </a:extLst>
          </p:cNvPr>
          <p:cNvSpPr txBox="1"/>
          <p:nvPr/>
        </p:nvSpPr>
        <p:spPr>
          <a:xfrm>
            <a:off x="940060" y="99341"/>
            <a:ext cx="237943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 BÀO ĐỘNG VẬT</a:t>
            </a:r>
          </a:p>
        </p:txBody>
      </p:sp>
    </p:spTree>
    <p:extLst>
      <p:ext uri="{BB962C8B-B14F-4D97-AF65-F5344CB8AC3E}">
        <p14:creationId xmlns:p14="http://schemas.microsoft.com/office/powerpoint/2010/main" val="179566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E132F5-2C19-4237-BB0D-214CDA4D7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7614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07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5598</TotalTime>
  <Words>937</Words>
  <Application>Microsoft Office PowerPoint</Application>
  <PresentationFormat>Widescreen</PresentationFormat>
  <Paragraphs>104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Baumans</vt:lpstr>
      <vt:lpstr>Calibri</vt:lpstr>
      <vt:lpstr>Calibri Light</vt:lpstr>
      <vt:lpstr>Times New Roman</vt:lpstr>
      <vt:lpstr>Office Theme</vt:lpstr>
      <vt:lpstr>Sinh vật đa bào</vt:lpstr>
      <vt:lpstr> Tiết 43 – 48: BÀI 12. TẾ BÀO - ĐƠN VỊ CƠ SỞ CỦA SỰ SỐNG </vt:lpstr>
      <vt:lpstr>PowerPoint Presentation</vt:lpstr>
      <vt:lpstr>Quan sát hình và cho biết: Tế bào động vật gồm những thành phần cấu tạo chính nào?</vt:lpstr>
      <vt:lpstr>Quan sát hình và cho biết: Tế bào thực vật gồm những thành phần cấu tạo chính nào?</vt:lpstr>
      <vt:lpstr>PowerPoint Presentation</vt:lpstr>
      <vt:lpstr>PowerPoint Presentation</vt:lpstr>
      <vt:lpstr>PowerPoint Presentation</vt:lpstr>
      <vt:lpstr>PowerPoint Presentation</vt:lpstr>
      <vt:lpstr>Hầu hết lá cây có màu gì? Tại sao? Nhờ yếu tố nào mà lục lạp có thể thực hiện được chức năng quang hợp?</vt:lpstr>
      <vt:lpstr>PowerPoint Presentation</vt:lpstr>
      <vt:lpstr>LUYỆN TẬP</vt:lpstr>
      <vt:lpstr>LUYỆN TẬP</vt:lpstr>
      <vt:lpstr>LUYỆN TẬP</vt:lpstr>
      <vt:lpstr>LUYỆN TẬP</vt:lpstr>
      <vt:lpstr>LUYỆN TẬP</vt:lpstr>
      <vt:lpstr>LUYỆN TẬP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VŨ NGỌC QUANG</dc:creator>
  <cp:lastModifiedBy>Giáo viên 9A1 THCS Thanh Liệt</cp:lastModifiedBy>
  <cp:revision>236</cp:revision>
  <dcterms:created xsi:type="dcterms:W3CDTF">2021-07-31T14:48:27Z</dcterms:created>
  <dcterms:modified xsi:type="dcterms:W3CDTF">2022-11-20T20:49:29Z</dcterms:modified>
</cp:coreProperties>
</file>